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6" r:id="rId4"/>
    <p:sldId id="267" r:id="rId5"/>
    <p:sldId id="268" r:id="rId6"/>
    <p:sldId id="269" r:id="rId7"/>
    <p:sldId id="263" r:id="rId8"/>
    <p:sldId id="256" r:id="rId9"/>
    <p:sldId id="259" r:id="rId10"/>
    <p:sldId id="258" r:id="rId11"/>
    <p:sldId id="257" r:id="rId12"/>
    <p:sldId id="261" r:id="rId13"/>
    <p:sldId id="262" r:id="rId14"/>
    <p:sldId id="26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5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331341-4868-4F11-BE42-DD124FBACEE9}" v="76" dt="2024-10-19T01:37:08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6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m Kohn" userId="e1ba9e9a798e1a9f" providerId="LiveId" clId="{85331341-4868-4F11-BE42-DD124FBACEE9}"/>
    <pc:docChg chg="undo custSel addSld delSld modSld sldOrd">
      <pc:chgData name="Sym Kohn" userId="e1ba9e9a798e1a9f" providerId="LiveId" clId="{85331341-4868-4F11-BE42-DD124FBACEE9}" dt="2024-10-19T01:39:23.214" v="1330" actId="20577"/>
      <pc:docMkLst>
        <pc:docMk/>
      </pc:docMkLst>
      <pc:sldChg chg="modSp mod">
        <pc:chgData name="Sym Kohn" userId="e1ba9e9a798e1a9f" providerId="LiveId" clId="{85331341-4868-4F11-BE42-DD124FBACEE9}" dt="2024-10-19T00:54:36.380" v="738" actId="20577"/>
        <pc:sldMkLst>
          <pc:docMk/>
          <pc:sldMk cId="2465048567" sldId="260"/>
        </pc:sldMkLst>
        <pc:spChg chg="mod">
          <ac:chgData name="Sym Kohn" userId="e1ba9e9a798e1a9f" providerId="LiveId" clId="{85331341-4868-4F11-BE42-DD124FBACEE9}" dt="2024-10-19T00:54:36.380" v="738" actId="20577"/>
          <ac:spMkLst>
            <pc:docMk/>
            <pc:sldMk cId="2465048567" sldId="260"/>
            <ac:spMk id="3" creationId="{EEB82EB8-07EE-C6F3-4DB6-086405FB7B2B}"/>
          </ac:spMkLst>
        </pc:spChg>
      </pc:sldChg>
      <pc:sldChg chg="modSp mod">
        <pc:chgData name="Sym Kohn" userId="e1ba9e9a798e1a9f" providerId="LiveId" clId="{85331341-4868-4F11-BE42-DD124FBACEE9}" dt="2024-10-19T00:37:20.956" v="273" actId="14100"/>
        <pc:sldMkLst>
          <pc:docMk/>
          <pc:sldMk cId="3569227551" sldId="263"/>
        </pc:sldMkLst>
        <pc:picChg chg="mod">
          <ac:chgData name="Sym Kohn" userId="e1ba9e9a798e1a9f" providerId="LiveId" clId="{85331341-4868-4F11-BE42-DD124FBACEE9}" dt="2024-10-19T00:37:20.956" v="273" actId="14100"/>
          <ac:picMkLst>
            <pc:docMk/>
            <pc:sldMk cId="3569227551" sldId="263"/>
            <ac:picMk id="5" creationId="{B8482BE5-F242-74B0-4588-FEDB2577B630}"/>
          </ac:picMkLst>
        </pc:picChg>
      </pc:sldChg>
      <pc:sldChg chg="addSp delSp modSp new mod ord setBg">
        <pc:chgData name="Sym Kohn" userId="e1ba9e9a798e1a9f" providerId="LiveId" clId="{85331341-4868-4F11-BE42-DD124FBACEE9}" dt="2024-10-19T00:30:31.489" v="154" actId="20577"/>
        <pc:sldMkLst>
          <pc:docMk/>
          <pc:sldMk cId="2866333067" sldId="264"/>
        </pc:sldMkLst>
        <pc:spChg chg="del">
          <ac:chgData name="Sym Kohn" userId="e1ba9e9a798e1a9f" providerId="LiveId" clId="{85331341-4868-4F11-BE42-DD124FBACEE9}" dt="2024-10-19T00:05:43.487" v="2" actId="478"/>
          <ac:spMkLst>
            <pc:docMk/>
            <pc:sldMk cId="2866333067" sldId="264"/>
            <ac:spMk id="2" creationId="{D7452CC2-A785-B683-6AA5-E0EE0E468BB9}"/>
          </ac:spMkLst>
        </pc:spChg>
        <pc:spChg chg="del">
          <ac:chgData name="Sym Kohn" userId="e1ba9e9a798e1a9f" providerId="LiveId" clId="{85331341-4868-4F11-BE42-DD124FBACEE9}" dt="2024-10-19T00:05:46.202" v="3" actId="478"/>
          <ac:spMkLst>
            <pc:docMk/>
            <pc:sldMk cId="2866333067" sldId="264"/>
            <ac:spMk id="3" creationId="{BAFCA55C-8199-106B-70DD-A85060E8E680}"/>
          </ac:spMkLst>
        </pc:spChg>
        <pc:spChg chg="add mod">
          <ac:chgData name="Sym Kohn" userId="e1ba9e9a798e1a9f" providerId="LiveId" clId="{85331341-4868-4F11-BE42-DD124FBACEE9}" dt="2024-10-19T00:05:34.858" v="1"/>
          <ac:spMkLst>
            <pc:docMk/>
            <pc:sldMk cId="2866333067" sldId="264"/>
            <ac:spMk id="5" creationId="{FA616320-1C32-120E-3E69-D56C68C21B79}"/>
          </ac:spMkLst>
        </pc:spChg>
        <pc:spChg chg="add mod">
          <ac:chgData name="Sym Kohn" userId="e1ba9e9a798e1a9f" providerId="LiveId" clId="{85331341-4868-4F11-BE42-DD124FBACEE9}" dt="2024-10-19T00:05:34.858" v="1"/>
          <ac:spMkLst>
            <pc:docMk/>
            <pc:sldMk cId="2866333067" sldId="264"/>
            <ac:spMk id="6" creationId="{1ECDB9F7-E412-299B-CBDD-553B65A10852}"/>
          </ac:spMkLst>
        </pc:spChg>
        <pc:spChg chg="add mod">
          <ac:chgData name="Sym Kohn" userId="e1ba9e9a798e1a9f" providerId="LiveId" clId="{85331341-4868-4F11-BE42-DD124FBACEE9}" dt="2024-10-19T00:29:38.699" v="148" actId="26606"/>
          <ac:spMkLst>
            <pc:docMk/>
            <pc:sldMk cId="2866333067" sldId="264"/>
            <ac:spMk id="8" creationId="{AEB9F731-8463-16C3-8725-E178496D49D5}"/>
          </ac:spMkLst>
        </pc:spChg>
        <pc:spChg chg="add del mod">
          <ac:chgData name="Sym Kohn" userId="e1ba9e9a798e1a9f" providerId="LiveId" clId="{85331341-4868-4F11-BE42-DD124FBACEE9}" dt="2024-10-19T00:30:00.898" v="151" actId="478"/>
          <ac:spMkLst>
            <pc:docMk/>
            <pc:sldMk cId="2866333067" sldId="264"/>
            <ac:spMk id="9" creationId="{C80F3562-5722-71A2-DD89-9E76B8602FAF}"/>
          </ac:spMkLst>
        </pc:spChg>
        <pc:spChg chg="add mod">
          <ac:chgData name="Sym Kohn" userId="e1ba9e9a798e1a9f" providerId="LiveId" clId="{85331341-4868-4F11-BE42-DD124FBACEE9}" dt="2024-10-19T00:30:31.489" v="154" actId="20577"/>
          <ac:spMkLst>
            <pc:docMk/>
            <pc:sldMk cId="2866333067" sldId="264"/>
            <ac:spMk id="12" creationId="{1279864E-14FB-0A39-C45B-74025CEDCB0C}"/>
          </ac:spMkLst>
        </pc:spChg>
        <pc:spChg chg="add del">
          <ac:chgData name="Sym Kohn" userId="e1ba9e9a798e1a9f" providerId="LiveId" clId="{85331341-4868-4F11-BE42-DD124FBACEE9}" dt="2024-10-19T00:29:10.710" v="144" actId="26606"/>
          <ac:spMkLst>
            <pc:docMk/>
            <pc:sldMk cId="2866333067" sldId="264"/>
            <ac:spMk id="16" creationId="{0671A8AE-40A1-4631-A6B8-581AFF065482}"/>
          </ac:spMkLst>
        </pc:spChg>
        <pc:spChg chg="add del">
          <ac:chgData name="Sym Kohn" userId="e1ba9e9a798e1a9f" providerId="LiveId" clId="{85331341-4868-4F11-BE42-DD124FBACEE9}" dt="2024-10-19T00:29:10.710" v="144" actId="26606"/>
          <ac:spMkLst>
            <pc:docMk/>
            <pc:sldMk cId="2866333067" sldId="264"/>
            <ac:spMk id="18" creationId="{AB58EF07-17C2-48CF-ABB0-EEF1F17CB8F0}"/>
          </ac:spMkLst>
        </pc:spChg>
        <pc:spChg chg="add del">
          <ac:chgData name="Sym Kohn" userId="e1ba9e9a798e1a9f" providerId="LiveId" clId="{85331341-4868-4F11-BE42-DD124FBACEE9}" dt="2024-10-19T00:29:10.710" v="144" actId="26606"/>
          <ac:spMkLst>
            <pc:docMk/>
            <pc:sldMk cId="2866333067" sldId="264"/>
            <ac:spMk id="20" creationId="{AF2F604E-43BE-4DC3-B983-E071523364F8}"/>
          </ac:spMkLst>
        </pc:spChg>
        <pc:spChg chg="add del">
          <ac:chgData name="Sym Kohn" userId="e1ba9e9a798e1a9f" providerId="LiveId" clId="{85331341-4868-4F11-BE42-DD124FBACEE9}" dt="2024-10-19T00:29:10.710" v="144" actId="26606"/>
          <ac:spMkLst>
            <pc:docMk/>
            <pc:sldMk cId="2866333067" sldId="264"/>
            <ac:spMk id="22" creationId="{08C9B587-E65E-4B52-B37C-ABEBB6E87928}"/>
          </ac:spMkLst>
        </pc:spChg>
        <pc:spChg chg="add del">
          <ac:chgData name="Sym Kohn" userId="e1ba9e9a798e1a9f" providerId="LiveId" clId="{85331341-4868-4F11-BE42-DD124FBACEE9}" dt="2024-10-19T00:29:38.699" v="148" actId="26606"/>
          <ac:spMkLst>
            <pc:docMk/>
            <pc:sldMk cId="2866333067" sldId="264"/>
            <ac:spMk id="24" creationId="{04812C46-200A-4DEB-A05E-3ED6C68C2387}"/>
          </ac:spMkLst>
        </pc:spChg>
        <pc:spChg chg="add del">
          <ac:chgData name="Sym Kohn" userId="e1ba9e9a798e1a9f" providerId="LiveId" clId="{85331341-4868-4F11-BE42-DD124FBACEE9}" dt="2024-10-19T00:29:38.699" v="148" actId="26606"/>
          <ac:spMkLst>
            <pc:docMk/>
            <pc:sldMk cId="2866333067" sldId="264"/>
            <ac:spMk id="25" creationId="{D1EA859B-E555-4109-94F3-6700E046E008}"/>
          </ac:spMkLst>
        </pc:spChg>
        <pc:spChg chg="add del">
          <ac:chgData name="Sym Kohn" userId="e1ba9e9a798e1a9f" providerId="LiveId" clId="{85331341-4868-4F11-BE42-DD124FBACEE9}" dt="2024-10-19T00:29:37.956" v="147" actId="26606"/>
          <ac:spMkLst>
            <pc:docMk/>
            <pc:sldMk cId="2866333067" sldId="264"/>
            <ac:spMk id="30" creationId="{7ED7575E-88D2-B771-681D-46A7E55415DD}"/>
          </ac:spMkLst>
        </pc:spChg>
        <pc:picChg chg="add mod">
          <ac:chgData name="Sym Kohn" userId="e1ba9e9a798e1a9f" providerId="LiveId" clId="{85331341-4868-4F11-BE42-DD124FBACEE9}" dt="2024-10-19T00:05:34.858" v="1"/>
          <ac:picMkLst>
            <pc:docMk/>
            <pc:sldMk cId="2866333067" sldId="264"/>
            <ac:picMk id="4" creationId="{3C87BDCF-0BD2-0972-6AB6-5B8405577A8A}"/>
          </ac:picMkLst>
        </pc:picChg>
        <pc:picChg chg="add del mod">
          <ac:chgData name="Sym Kohn" userId="e1ba9e9a798e1a9f" providerId="LiveId" clId="{85331341-4868-4F11-BE42-DD124FBACEE9}" dt="2024-10-19T00:28:50.951" v="139" actId="478"/>
          <ac:picMkLst>
            <pc:docMk/>
            <pc:sldMk cId="2866333067" sldId="264"/>
            <ac:picMk id="7" creationId="{8E462352-FB00-F3D4-B8CD-F3B3F36B4F4A}"/>
          </ac:picMkLst>
        </pc:picChg>
        <pc:picChg chg="add mod ord">
          <ac:chgData name="Sym Kohn" userId="e1ba9e9a798e1a9f" providerId="LiveId" clId="{85331341-4868-4F11-BE42-DD124FBACEE9}" dt="2024-10-19T00:29:46.484" v="149" actId="1076"/>
          <ac:picMkLst>
            <pc:docMk/>
            <pc:sldMk cId="2866333067" sldId="264"/>
            <ac:picMk id="11" creationId="{76CDE017-6B71-006C-9376-223135DFA671}"/>
          </ac:picMkLst>
        </pc:picChg>
        <pc:cxnChg chg="add del">
          <ac:chgData name="Sym Kohn" userId="e1ba9e9a798e1a9f" providerId="LiveId" clId="{85331341-4868-4F11-BE42-DD124FBACEE9}" dt="2024-10-19T00:29:37.956" v="147" actId="26606"/>
          <ac:cxnSpMkLst>
            <pc:docMk/>
            <pc:sldMk cId="2866333067" sldId="264"/>
            <ac:cxnSpMk id="32" creationId="{249EDD1B-F94D-B4E6-ACAA-566B9A26FDE3}"/>
          </ac:cxnSpMkLst>
        </pc:cxnChg>
      </pc:sldChg>
      <pc:sldChg chg="addSp delSp modSp add mod">
        <pc:chgData name="Sym Kohn" userId="e1ba9e9a798e1a9f" providerId="LiveId" clId="{85331341-4868-4F11-BE42-DD124FBACEE9}" dt="2024-10-19T00:30:37.917" v="155" actId="20577"/>
        <pc:sldMkLst>
          <pc:docMk/>
          <pc:sldMk cId="1343048221" sldId="265"/>
        </pc:sldMkLst>
        <pc:spChg chg="mod">
          <ac:chgData name="Sym Kohn" userId="e1ba9e9a798e1a9f" providerId="LiveId" clId="{85331341-4868-4F11-BE42-DD124FBACEE9}" dt="2024-10-19T00:27:22.289" v="116" actId="20577"/>
          <ac:spMkLst>
            <pc:docMk/>
            <pc:sldMk cId="1343048221" sldId="265"/>
            <ac:spMk id="8" creationId="{AEB9F731-8463-16C3-8725-E178496D49D5}"/>
          </ac:spMkLst>
        </pc:spChg>
        <pc:spChg chg="mod">
          <ac:chgData name="Sym Kohn" userId="e1ba9e9a798e1a9f" providerId="LiveId" clId="{85331341-4868-4F11-BE42-DD124FBACEE9}" dt="2024-10-19T00:30:37.917" v="155" actId="20577"/>
          <ac:spMkLst>
            <pc:docMk/>
            <pc:sldMk cId="1343048221" sldId="265"/>
            <ac:spMk id="9" creationId="{C80F3562-5722-71A2-DD89-9E76B8602FAF}"/>
          </ac:spMkLst>
        </pc:spChg>
        <pc:picChg chg="add mod">
          <ac:chgData name="Sym Kohn" userId="e1ba9e9a798e1a9f" providerId="LiveId" clId="{85331341-4868-4F11-BE42-DD124FBACEE9}" dt="2024-10-19T00:27:37.530" v="118" actId="1076"/>
          <ac:picMkLst>
            <pc:docMk/>
            <pc:sldMk cId="1343048221" sldId="265"/>
            <ac:picMk id="3" creationId="{7402F65A-6A02-C512-5757-EEEFB66BA610}"/>
          </ac:picMkLst>
        </pc:picChg>
        <pc:picChg chg="del">
          <ac:chgData name="Sym Kohn" userId="e1ba9e9a798e1a9f" providerId="LiveId" clId="{85331341-4868-4F11-BE42-DD124FBACEE9}" dt="2024-10-19T00:23:23.783" v="45" actId="478"/>
          <ac:picMkLst>
            <pc:docMk/>
            <pc:sldMk cId="1343048221" sldId="265"/>
            <ac:picMk id="7" creationId="{8E462352-FB00-F3D4-B8CD-F3B3F36B4F4A}"/>
          </ac:picMkLst>
        </pc:picChg>
      </pc:sldChg>
      <pc:sldChg chg="modSp add mod ord">
        <pc:chgData name="Sym Kohn" userId="e1ba9e9a798e1a9f" providerId="LiveId" clId="{85331341-4868-4F11-BE42-DD124FBACEE9}" dt="2024-10-19T00:31:48.610" v="184" actId="20577"/>
        <pc:sldMkLst>
          <pc:docMk/>
          <pc:sldMk cId="3284863051" sldId="266"/>
        </pc:sldMkLst>
        <pc:spChg chg="mod">
          <ac:chgData name="Sym Kohn" userId="e1ba9e9a798e1a9f" providerId="LiveId" clId="{85331341-4868-4F11-BE42-DD124FBACEE9}" dt="2024-10-19T00:31:48.610" v="184" actId="20577"/>
          <ac:spMkLst>
            <pc:docMk/>
            <pc:sldMk cId="3284863051" sldId="266"/>
            <ac:spMk id="8" creationId="{AEB9F731-8463-16C3-8725-E178496D49D5}"/>
          </ac:spMkLst>
        </pc:spChg>
      </pc:sldChg>
      <pc:sldChg chg="modSp add mod">
        <pc:chgData name="Sym Kohn" userId="e1ba9e9a798e1a9f" providerId="LiveId" clId="{85331341-4868-4F11-BE42-DD124FBACEE9}" dt="2024-10-19T00:32:13.587" v="205" actId="20577"/>
        <pc:sldMkLst>
          <pc:docMk/>
          <pc:sldMk cId="2687122837" sldId="267"/>
        </pc:sldMkLst>
        <pc:spChg chg="mod">
          <ac:chgData name="Sym Kohn" userId="e1ba9e9a798e1a9f" providerId="LiveId" clId="{85331341-4868-4F11-BE42-DD124FBACEE9}" dt="2024-10-19T00:32:13.587" v="205" actId="20577"/>
          <ac:spMkLst>
            <pc:docMk/>
            <pc:sldMk cId="2687122837" sldId="267"/>
            <ac:spMk id="8" creationId="{AEB9F731-8463-16C3-8725-E178496D49D5}"/>
          </ac:spMkLst>
        </pc:spChg>
      </pc:sldChg>
      <pc:sldChg chg="addSp delSp modSp add mod">
        <pc:chgData name="Sym Kohn" userId="e1ba9e9a798e1a9f" providerId="LiveId" clId="{85331341-4868-4F11-BE42-DD124FBACEE9}" dt="2024-10-19T00:34:47.497" v="242" actId="1076"/>
        <pc:sldMkLst>
          <pc:docMk/>
          <pc:sldMk cId="1608369894" sldId="268"/>
        </pc:sldMkLst>
        <pc:spChg chg="mod">
          <ac:chgData name="Sym Kohn" userId="e1ba9e9a798e1a9f" providerId="LiveId" clId="{85331341-4868-4F11-BE42-DD124FBACEE9}" dt="2024-10-19T00:33:03.555" v="232" actId="20577"/>
          <ac:spMkLst>
            <pc:docMk/>
            <pc:sldMk cId="1608369894" sldId="268"/>
            <ac:spMk id="8" creationId="{AEB9F731-8463-16C3-8725-E178496D49D5}"/>
          </ac:spMkLst>
        </pc:spChg>
        <pc:picChg chg="add mod">
          <ac:chgData name="Sym Kohn" userId="e1ba9e9a798e1a9f" providerId="LiveId" clId="{85331341-4868-4F11-BE42-DD124FBACEE9}" dt="2024-10-19T00:34:47.497" v="242" actId="1076"/>
          <ac:picMkLst>
            <pc:docMk/>
            <pc:sldMk cId="1608369894" sldId="268"/>
            <ac:picMk id="3" creationId="{85E43E81-3248-8554-01CD-B7F88C2BB790}"/>
          </ac:picMkLst>
        </pc:picChg>
        <pc:picChg chg="del">
          <ac:chgData name="Sym Kohn" userId="e1ba9e9a798e1a9f" providerId="LiveId" clId="{85331341-4868-4F11-BE42-DD124FBACEE9}" dt="2024-10-19T00:33:47.240" v="233" actId="478"/>
          <ac:picMkLst>
            <pc:docMk/>
            <pc:sldMk cId="1608369894" sldId="268"/>
            <ac:picMk id="11" creationId="{76CDE017-6B71-006C-9376-223135DFA671}"/>
          </ac:picMkLst>
        </pc:picChg>
      </pc:sldChg>
      <pc:sldChg chg="addSp delSp modSp add mod">
        <pc:chgData name="Sym Kohn" userId="e1ba9e9a798e1a9f" providerId="LiveId" clId="{85331341-4868-4F11-BE42-DD124FBACEE9}" dt="2024-10-19T01:21:55.319" v="970" actId="14100"/>
        <pc:sldMkLst>
          <pc:docMk/>
          <pc:sldMk cId="781735562" sldId="269"/>
        </pc:sldMkLst>
        <pc:spChg chg="mod">
          <ac:chgData name="Sym Kohn" userId="e1ba9e9a798e1a9f" providerId="LiveId" clId="{85331341-4868-4F11-BE42-DD124FBACEE9}" dt="2024-10-19T00:36:21.554" v="262" actId="20577"/>
          <ac:spMkLst>
            <pc:docMk/>
            <pc:sldMk cId="781735562" sldId="269"/>
            <ac:spMk id="8" creationId="{AEB9F731-8463-16C3-8725-E178496D49D5}"/>
          </ac:spMkLst>
        </pc:spChg>
        <pc:picChg chg="del">
          <ac:chgData name="Sym Kohn" userId="e1ba9e9a798e1a9f" providerId="LiveId" clId="{85331341-4868-4F11-BE42-DD124FBACEE9}" dt="2024-10-19T00:36:27.927" v="263" actId="478"/>
          <ac:picMkLst>
            <pc:docMk/>
            <pc:sldMk cId="781735562" sldId="269"/>
            <ac:picMk id="3" creationId="{85E43E81-3248-8554-01CD-B7F88C2BB790}"/>
          </ac:picMkLst>
        </pc:picChg>
        <pc:picChg chg="add mod">
          <ac:chgData name="Sym Kohn" userId="e1ba9e9a798e1a9f" providerId="LiveId" clId="{85331341-4868-4F11-BE42-DD124FBACEE9}" dt="2024-10-19T01:21:55.319" v="970" actId="14100"/>
          <ac:picMkLst>
            <pc:docMk/>
            <pc:sldMk cId="781735562" sldId="269"/>
            <ac:picMk id="4" creationId="{BF448B2D-8975-928E-D276-6EF5CEB7FEB8}"/>
          </ac:picMkLst>
        </pc:picChg>
      </pc:sldChg>
      <pc:sldChg chg="addSp delSp modSp add mod ord">
        <pc:chgData name="Sym Kohn" userId="e1ba9e9a798e1a9f" providerId="LiveId" clId="{85331341-4868-4F11-BE42-DD124FBACEE9}" dt="2024-10-19T00:57:26.491" v="789" actId="1076"/>
        <pc:sldMkLst>
          <pc:docMk/>
          <pc:sldMk cId="2572017569" sldId="270"/>
        </pc:sldMkLst>
        <pc:spChg chg="mod">
          <ac:chgData name="Sym Kohn" userId="e1ba9e9a798e1a9f" providerId="LiveId" clId="{85331341-4868-4F11-BE42-DD124FBACEE9}" dt="2024-10-19T00:56:31.408" v="783" actId="1076"/>
          <ac:spMkLst>
            <pc:docMk/>
            <pc:sldMk cId="2572017569" sldId="270"/>
            <ac:spMk id="8" creationId="{AEB9F731-8463-16C3-8725-E178496D49D5}"/>
          </ac:spMkLst>
        </pc:spChg>
        <pc:picChg chg="add mod">
          <ac:chgData name="Sym Kohn" userId="e1ba9e9a798e1a9f" providerId="LiveId" clId="{85331341-4868-4F11-BE42-DD124FBACEE9}" dt="2024-10-19T00:57:26.491" v="789" actId="1076"/>
          <ac:picMkLst>
            <pc:docMk/>
            <pc:sldMk cId="2572017569" sldId="270"/>
            <ac:picMk id="3" creationId="{7F089917-36BB-3890-9C21-A59956769137}"/>
          </ac:picMkLst>
        </pc:picChg>
        <pc:picChg chg="del mod">
          <ac:chgData name="Sym Kohn" userId="e1ba9e9a798e1a9f" providerId="LiveId" clId="{85331341-4868-4F11-BE42-DD124FBACEE9}" dt="2024-10-19T00:56:50.788" v="784" actId="478"/>
          <ac:picMkLst>
            <pc:docMk/>
            <pc:sldMk cId="2572017569" sldId="270"/>
            <ac:picMk id="4" creationId="{BF448B2D-8975-928E-D276-6EF5CEB7FEB8}"/>
          </ac:picMkLst>
        </pc:picChg>
      </pc:sldChg>
      <pc:sldChg chg="add del setBg">
        <pc:chgData name="Sym Kohn" userId="e1ba9e9a798e1a9f" providerId="LiveId" clId="{85331341-4868-4F11-BE42-DD124FBACEE9}" dt="2024-10-19T00:59:22.591" v="797" actId="47"/>
        <pc:sldMkLst>
          <pc:docMk/>
          <pc:sldMk cId="657156279" sldId="271"/>
        </pc:sldMkLst>
      </pc:sldChg>
      <pc:sldChg chg="new del">
        <pc:chgData name="Sym Kohn" userId="e1ba9e9a798e1a9f" providerId="LiveId" clId="{85331341-4868-4F11-BE42-DD124FBACEE9}" dt="2024-10-19T01:02:02.786" v="805" actId="47"/>
        <pc:sldMkLst>
          <pc:docMk/>
          <pc:sldMk cId="3839444706" sldId="271"/>
        </pc:sldMkLst>
      </pc:sldChg>
      <pc:sldChg chg="delSp modSp add mod setBg">
        <pc:chgData name="Sym Kohn" userId="e1ba9e9a798e1a9f" providerId="LiveId" clId="{85331341-4868-4F11-BE42-DD124FBACEE9}" dt="2024-10-19T01:04:19.510" v="819" actId="1076"/>
        <pc:sldMkLst>
          <pc:docMk/>
          <pc:sldMk cId="4090650906" sldId="271"/>
        </pc:sldMkLst>
        <pc:spChg chg="mod">
          <ac:chgData name="Sym Kohn" userId="e1ba9e9a798e1a9f" providerId="LiveId" clId="{85331341-4868-4F11-BE42-DD124FBACEE9}" dt="2024-10-19T01:04:19.510" v="819" actId="1076"/>
          <ac:spMkLst>
            <pc:docMk/>
            <pc:sldMk cId="4090650906" sldId="271"/>
            <ac:spMk id="2" creationId="{220BD3A7-BA82-5342-A33B-904C23EA8BE6}"/>
          </ac:spMkLst>
        </pc:spChg>
        <pc:picChg chg="del">
          <ac:chgData name="Sym Kohn" userId="e1ba9e9a798e1a9f" providerId="LiveId" clId="{85331341-4868-4F11-BE42-DD124FBACEE9}" dt="2024-10-19T01:04:14.210" v="818" actId="478"/>
          <ac:picMkLst>
            <pc:docMk/>
            <pc:sldMk cId="4090650906" sldId="271"/>
            <ac:picMk id="6" creationId="{AC301DF9-4062-3021-6DB7-197406C01CBC}"/>
          </ac:picMkLst>
        </pc:picChg>
        <pc:picChg chg="del">
          <ac:chgData name="Sym Kohn" userId="e1ba9e9a798e1a9f" providerId="LiveId" clId="{85331341-4868-4F11-BE42-DD124FBACEE9}" dt="2024-10-19T01:04:11.813" v="817" actId="478"/>
          <ac:picMkLst>
            <pc:docMk/>
            <pc:sldMk cId="4090650906" sldId="271"/>
            <ac:picMk id="7" creationId="{E837B1B6-55C4-8F2E-E230-6861CD891674}"/>
          </ac:picMkLst>
        </pc:picChg>
      </pc:sldChg>
      <pc:sldChg chg="delSp modSp add mod">
        <pc:chgData name="Sym Kohn" userId="e1ba9e9a798e1a9f" providerId="LiveId" clId="{85331341-4868-4F11-BE42-DD124FBACEE9}" dt="2024-10-19T01:04:24.036" v="820" actId="478"/>
        <pc:sldMkLst>
          <pc:docMk/>
          <pc:sldMk cId="2319654512" sldId="272"/>
        </pc:sldMkLst>
        <pc:spChg chg="mod">
          <ac:chgData name="Sym Kohn" userId="e1ba9e9a798e1a9f" providerId="LiveId" clId="{85331341-4868-4F11-BE42-DD124FBACEE9}" dt="2024-10-19T01:03:20.322" v="807" actId="27636"/>
          <ac:spMkLst>
            <pc:docMk/>
            <pc:sldMk cId="2319654512" sldId="272"/>
            <ac:spMk id="4" creationId="{36C81190-BAEF-CF40-BFA7-5A9385B1006B}"/>
          </ac:spMkLst>
        </pc:spChg>
        <pc:picChg chg="del">
          <ac:chgData name="Sym Kohn" userId="e1ba9e9a798e1a9f" providerId="LiveId" clId="{85331341-4868-4F11-BE42-DD124FBACEE9}" dt="2024-10-19T01:04:24.036" v="820" actId="478"/>
          <ac:picMkLst>
            <pc:docMk/>
            <pc:sldMk cId="2319654512" sldId="272"/>
            <ac:picMk id="5" creationId="{26483982-3087-2856-742D-BF7B139D3879}"/>
          </ac:picMkLst>
        </pc:picChg>
      </pc:sldChg>
      <pc:sldChg chg="addSp modSp add del mod ord">
        <pc:chgData name="Sym Kohn" userId="e1ba9e9a798e1a9f" providerId="LiveId" clId="{85331341-4868-4F11-BE42-DD124FBACEE9}" dt="2024-10-19T00:59:57.211" v="803" actId="47"/>
        <pc:sldMkLst>
          <pc:docMk/>
          <pc:sldMk cId="3687857485" sldId="272"/>
        </pc:sldMkLst>
        <pc:spChg chg="mod">
          <ac:chgData name="Sym Kohn" userId="e1ba9e9a798e1a9f" providerId="LiveId" clId="{85331341-4868-4F11-BE42-DD124FBACEE9}" dt="2024-10-19T00:58:47.112" v="791" actId="27636"/>
          <ac:spMkLst>
            <pc:docMk/>
            <pc:sldMk cId="3687857485" sldId="272"/>
            <ac:spMk id="4" creationId="{36C81190-BAEF-CF40-BFA7-5A9385B1006B}"/>
          </ac:spMkLst>
        </pc:spChg>
        <pc:spChg chg="add mod">
          <ac:chgData name="Sym Kohn" userId="e1ba9e9a798e1a9f" providerId="LiveId" clId="{85331341-4868-4F11-BE42-DD124FBACEE9}" dt="2024-10-19T00:59:50.797" v="802"/>
          <ac:spMkLst>
            <pc:docMk/>
            <pc:sldMk cId="3687857485" sldId="272"/>
            <ac:spMk id="8" creationId="{20D94EBD-A73D-059A-E5D0-69700AD38090}"/>
          </ac:spMkLst>
        </pc:spChg>
        <pc:spChg chg="add mod">
          <ac:chgData name="Sym Kohn" userId="e1ba9e9a798e1a9f" providerId="LiveId" clId="{85331341-4868-4F11-BE42-DD124FBACEE9}" dt="2024-10-19T00:59:50.797" v="802"/>
          <ac:spMkLst>
            <pc:docMk/>
            <pc:sldMk cId="3687857485" sldId="272"/>
            <ac:spMk id="9" creationId="{B248BBF5-5144-51AA-4705-7728C7CFC16B}"/>
          </ac:spMkLst>
        </pc:spChg>
        <pc:spChg chg="add mod">
          <ac:chgData name="Sym Kohn" userId="e1ba9e9a798e1a9f" providerId="LiveId" clId="{85331341-4868-4F11-BE42-DD124FBACEE9}" dt="2024-10-19T00:59:46.589" v="801"/>
          <ac:spMkLst>
            <pc:docMk/>
            <pc:sldMk cId="3687857485" sldId="272"/>
            <ac:spMk id="10" creationId="{16FC54E8-A6B9-E38F-63EB-C0BB651A9281}"/>
          </ac:spMkLst>
        </pc:spChg>
        <pc:picChg chg="add mod">
          <ac:chgData name="Sym Kohn" userId="e1ba9e9a798e1a9f" providerId="LiveId" clId="{85331341-4868-4F11-BE42-DD124FBACEE9}" dt="2024-10-19T00:59:46.589" v="801"/>
          <ac:picMkLst>
            <pc:docMk/>
            <pc:sldMk cId="3687857485" sldId="272"/>
            <ac:picMk id="3" creationId="{13E22E36-4325-8D62-C952-F7FF69858C5B}"/>
          </ac:picMkLst>
        </pc:picChg>
        <pc:picChg chg="add mod">
          <ac:chgData name="Sym Kohn" userId="e1ba9e9a798e1a9f" providerId="LiveId" clId="{85331341-4868-4F11-BE42-DD124FBACEE9}" dt="2024-10-19T00:59:46.589" v="801"/>
          <ac:picMkLst>
            <pc:docMk/>
            <pc:sldMk cId="3687857485" sldId="272"/>
            <ac:picMk id="7" creationId="{1851421A-E195-A26D-8C35-D148CA484898}"/>
          </ac:picMkLst>
        </pc:picChg>
        <pc:picChg chg="add mod">
          <ac:chgData name="Sym Kohn" userId="e1ba9e9a798e1a9f" providerId="LiveId" clId="{85331341-4868-4F11-BE42-DD124FBACEE9}" dt="2024-10-19T00:59:46.589" v="801"/>
          <ac:picMkLst>
            <pc:docMk/>
            <pc:sldMk cId="3687857485" sldId="272"/>
            <ac:picMk id="11" creationId="{79A2D4F2-0645-E184-BEE9-AE6BD663C20B}"/>
          </ac:picMkLst>
        </pc:pic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1049207846" sldId="273"/>
        </pc:sldMkLst>
      </pc:sldChg>
      <pc:sldChg chg="delSp add mod">
        <pc:chgData name="Sym Kohn" userId="e1ba9e9a798e1a9f" providerId="LiveId" clId="{85331341-4868-4F11-BE42-DD124FBACEE9}" dt="2024-10-19T01:04:29.597" v="821" actId="478"/>
        <pc:sldMkLst>
          <pc:docMk/>
          <pc:sldMk cId="1863460814" sldId="273"/>
        </pc:sldMkLst>
        <pc:picChg chg="del">
          <ac:chgData name="Sym Kohn" userId="e1ba9e9a798e1a9f" providerId="LiveId" clId="{85331341-4868-4F11-BE42-DD124FBACEE9}" dt="2024-10-19T01:04:29.597" v="821" actId="478"/>
          <ac:picMkLst>
            <pc:docMk/>
            <pc:sldMk cId="1863460814" sldId="273"/>
            <ac:picMk id="6" creationId="{7DE965F9-5DF4-CA69-55C3-1A7EB8BC890B}"/>
          </ac:picMkLst>
        </pc:picChg>
      </pc:sldChg>
      <pc:sldChg chg="delSp modSp add mod">
        <pc:chgData name="Sym Kohn" userId="e1ba9e9a798e1a9f" providerId="LiveId" clId="{85331341-4868-4F11-BE42-DD124FBACEE9}" dt="2024-10-19T01:03:57.651" v="815" actId="1076"/>
        <pc:sldMkLst>
          <pc:docMk/>
          <pc:sldMk cId="377577295" sldId="274"/>
        </pc:sldMkLst>
        <pc:spChg chg="mod">
          <ac:chgData name="Sym Kohn" userId="e1ba9e9a798e1a9f" providerId="LiveId" clId="{85331341-4868-4F11-BE42-DD124FBACEE9}" dt="2024-10-19T01:03:57.651" v="815" actId="1076"/>
          <ac:spMkLst>
            <pc:docMk/>
            <pc:sldMk cId="377577295" sldId="274"/>
            <ac:spMk id="2" creationId="{1019F0A8-B2B6-A741-950B-DEA3FE677C38}"/>
          </ac:spMkLst>
        </pc:spChg>
        <pc:spChg chg="mod">
          <ac:chgData name="Sym Kohn" userId="e1ba9e9a798e1a9f" providerId="LiveId" clId="{85331341-4868-4F11-BE42-DD124FBACEE9}" dt="2024-10-19T01:03:20.324" v="808" actId="27636"/>
          <ac:spMkLst>
            <pc:docMk/>
            <pc:sldMk cId="377577295" sldId="274"/>
            <ac:spMk id="4" creationId="{36C81190-BAEF-CF40-BFA7-5A9385B1006B}"/>
          </ac:spMkLst>
        </pc:spChg>
        <pc:picChg chg="del">
          <ac:chgData name="Sym Kohn" userId="e1ba9e9a798e1a9f" providerId="LiveId" clId="{85331341-4868-4F11-BE42-DD124FBACEE9}" dt="2024-10-19T01:03:53.550" v="814" actId="478"/>
          <ac:picMkLst>
            <pc:docMk/>
            <pc:sldMk cId="377577295" sldId="274"/>
            <ac:picMk id="6" creationId="{84FDE789-030C-72A5-D754-095458CB0C4A}"/>
          </ac:picMkLst>
        </pc:picChg>
      </pc:sldChg>
      <pc:sldChg chg="modSp add del mod">
        <pc:chgData name="Sym Kohn" userId="e1ba9e9a798e1a9f" providerId="LiveId" clId="{85331341-4868-4F11-BE42-DD124FBACEE9}" dt="2024-10-19T00:59:57.211" v="803" actId="47"/>
        <pc:sldMkLst>
          <pc:docMk/>
          <pc:sldMk cId="1058853123" sldId="274"/>
        </pc:sldMkLst>
        <pc:spChg chg="mod">
          <ac:chgData name="Sym Kohn" userId="e1ba9e9a798e1a9f" providerId="LiveId" clId="{85331341-4868-4F11-BE42-DD124FBACEE9}" dt="2024-10-19T00:58:47.144" v="792" actId="27636"/>
          <ac:spMkLst>
            <pc:docMk/>
            <pc:sldMk cId="1058853123" sldId="274"/>
            <ac:spMk id="4" creationId="{36C81190-BAEF-CF40-BFA7-5A9385B1006B}"/>
          </ac:spMkLst>
        </pc:spChg>
      </pc:sldChg>
      <pc:sldChg chg="delSp add mod">
        <pc:chgData name="Sym Kohn" userId="e1ba9e9a798e1a9f" providerId="LiveId" clId="{85331341-4868-4F11-BE42-DD124FBACEE9}" dt="2024-10-19T01:04:36.081" v="822" actId="478"/>
        <pc:sldMkLst>
          <pc:docMk/>
          <pc:sldMk cId="2103384247" sldId="275"/>
        </pc:sldMkLst>
        <pc:picChg chg="del">
          <ac:chgData name="Sym Kohn" userId="e1ba9e9a798e1a9f" providerId="LiveId" clId="{85331341-4868-4F11-BE42-DD124FBACEE9}" dt="2024-10-19T01:04:36.081" v="822" actId="478"/>
          <ac:picMkLst>
            <pc:docMk/>
            <pc:sldMk cId="2103384247" sldId="275"/>
            <ac:picMk id="8" creationId="{962774BA-017E-A6CF-5B67-9EC5E6D32456}"/>
          </ac:picMkLst>
        </pc:pic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3231869709" sldId="275"/>
        </pc:sldMkLst>
      </pc:sldChg>
      <pc:sldChg chg="modSp add del mod">
        <pc:chgData name="Sym Kohn" userId="e1ba9e9a798e1a9f" providerId="LiveId" clId="{85331341-4868-4F11-BE42-DD124FBACEE9}" dt="2024-10-19T00:59:57.211" v="803" actId="47"/>
        <pc:sldMkLst>
          <pc:docMk/>
          <pc:sldMk cId="1783238865" sldId="276"/>
        </pc:sldMkLst>
        <pc:spChg chg="mod">
          <ac:chgData name="Sym Kohn" userId="e1ba9e9a798e1a9f" providerId="LiveId" clId="{85331341-4868-4F11-BE42-DD124FBACEE9}" dt="2024-10-19T00:58:47.156" v="793" actId="27636"/>
          <ac:spMkLst>
            <pc:docMk/>
            <pc:sldMk cId="1783238865" sldId="276"/>
            <ac:spMk id="4" creationId="{36C81190-BAEF-CF40-BFA7-5A9385B1006B}"/>
          </ac:spMkLst>
        </pc:spChg>
      </pc:sldChg>
      <pc:sldChg chg="delSp modSp add mod">
        <pc:chgData name="Sym Kohn" userId="e1ba9e9a798e1a9f" providerId="LiveId" clId="{85331341-4868-4F11-BE42-DD124FBACEE9}" dt="2024-10-19T01:04:51.414" v="825" actId="1076"/>
        <pc:sldMkLst>
          <pc:docMk/>
          <pc:sldMk cId="3602882966" sldId="276"/>
        </pc:sldMkLst>
        <pc:spChg chg="mod">
          <ac:chgData name="Sym Kohn" userId="e1ba9e9a798e1a9f" providerId="LiveId" clId="{85331341-4868-4F11-BE42-DD124FBACEE9}" dt="2024-10-19T01:04:51.414" v="825" actId="1076"/>
          <ac:spMkLst>
            <pc:docMk/>
            <pc:sldMk cId="3602882966" sldId="276"/>
            <ac:spMk id="2" creationId="{1019F0A8-B2B6-A741-950B-DEA3FE677C38}"/>
          </ac:spMkLst>
        </pc:spChg>
        <pc:spChg chg="mod">
          <ac:chgData name="Sym Kohn" userId="e1ba9e9a798e1a9f" providerId="LiveId" clId="{85331341-4868-4F11-BE42-DD124FBACEE9}" dt="2024-10-19T01:03:20.324" v="809" actId="27636"/>
          <ac:spMkLst>
            <pc:docMk/>
            <pc:sldMk cId="3602882966" sldId="276"/>
            <ac:spMk id="4" creationId="{36C81190-BAEF-CF40-BFA7-5A9385B1006B}"/>
          </ac:spMkLst>
        </pc:spChg>
        <pc:picChg chg="del">
          <ac:chgData name="Sym Kohn" userId="e1ba9e9a798e1a9f" providerId="LiveId" clId="{85331341-4868-4F11-BE42-DD124FBACEE9}" dt="2024-10-19T01:04:47.479" v="824" actId="478"/>
          <ac:picMkLst>
            <pc:docMk/>
            <pc:sldMk cId="3602882966" sldId="276"/>
            <ac:picMk id="8" creationId="{962774BA-017E-A6CF-5B67-9EC5E6D32456}"/>
          </ac:picMkLst>
        </pc:pic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1064013267" sldId="277"/>
        </pc:sldMkLst>
      </pc:sldChg>
      <pc:sldChg chg="add">
        <pc:chgData name="Sym Kohn" userId="e1ba9e9a798e1a9f" providerId="LiveId" clId="{85331341-4868-4F11-BE42-DD124FBACEE9}" dt="2024-10-19T01:03:20.212" v="806"/>
        <pc:sldMkLst>
          <pc:docMk/>
          <pc:sldMk cId="3293524911" sldId="277"/>
        </pc:sldMkLst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1218134599" sldId="278"/>
        </pc:sldMkLst>
      </pc:sldChg>
      <pc:sldChg chg="add">
        <pc:chgData name="Sym Kohn" userId="e1ba9e9a798e1a9f" providerId="LiveId" clId="{85331341-4868-4F11-BE42-DD124FBACEE9}" dt="2024-10-19T01:03:20.212" v="806"/>
        <pc:sldMkLst>
          <pc:docMk/>
          <pc:sldMk cId="2622261745" sldId="278"/>
        </pc:sldMkLst>
      </pc:sldChg>
      <pc:sldChg chg="modSp add del mod">
        <pc:chgData name="Sym Kohn" userId="e1ba9e9a798e1a9f" providerId="LiveId" clId="{85331341-4868-4F11-BE42-DD124FBACEE9}" dt="2024-10-19T00:59:57.211" v="803" actId="47"/>
        <pc:sldMkLst>
          <pc:docMk/>
          <pc:sldMk cId="3083704182" sldId="279"/>
        </pc:sldMkLst>
        <pc:spChg chg="mod">
          <ac:chgData name="Sym Kohn" userId="e1ba9e9a798e1a9f" providerId="LiveId" clId="{85331341-4868-4F11-BE42-DD124FBACEE9}" dt="2024-10-19T00:58:47.161" v="795" actId="27636"/>
          <ac:spMkLst>
            <pc:docMk/>
            <pc:sldMk cId="3083704182" sldId="279"/>
            <ac:spMk id="2" creationId="{1019F0A8-B2B6-A741-950B-DEA3FE677C38}"/>
          </ac:spMkLst>
        </pc:spChg>
        <pc:spChg chg="mod">
          <ac:chgData name="Sym Kohn" userId="e1ba9e9a798e1a9f" providerId="LiveId" clId="{85331341-4868-4F11-BE42-DD124FBACEE9}" dt="2024-10-19T00:58:47.161" v="794" actId="27636"/>
          <ac:spMkLst>
            <pc:docMk/>
            <pc:sldMk cId="3083704182" sldId="279"/>
            <ac:spMk id="4" creationId="{36C81190-BAEF-CF40-BFA7-5A9385B1006B}"/>
          </ac:spMkLst>
        </pc:spChg>
      </pc:sldChg>
      <pc:sldChg chg="delSp modSp add mod">
        <pc:chgData name="Sym Kohn" userId="e1ba9e9a798e1a9f" providerId="LiveId" clId="{85331341-4868-4F11-BE42-DD124FBACEE9}" dt="2024-10-19T01:05:03.320" v="826" actId="478"/>
        <pc:sldMkLst>
          <pc:docMk/>
          <pc:sldMk cId="3856948418" sldId="279"/>
        </pc:sldMkLst>
        <pc:spChg chg="mod">
          <ac:chgData name="Sym Kohn" userId="e1ba9e9a798e1a9f" providerId="LiveId" clId="{85331341-4868-4F11-BE42-DD124FBACEE9}" dt="2024-10-19T01:03:20.324" v="811" actId="27636"/>
          <ac:spMkLst>
            <pc:docMk/>
            <pc:sldMk cId="3856948418" sldId="279"/>
            <ac:spMk id="2" creationId="{1019F0A8-B2B6-A741-950B-DEA3FE677C38}"/>
          </ac:spMkLst>
        </pc:spChg>
        <pc:spChg chg="mod">
          <ac:chgData name="Sym Kohn" userId="e1ba9e9a798e1a9f" providerId="LiveId" clId="{85331341-4868-4F11-BE42-DD124FBACEE9}" dt="2024-10-19T01:03:20.324" v="810" actId="27636"/>
          <ac:spMkLst>
            <pc:docMk/>
            <pc:sldMk cId="3856948418" sldId="279"/>
            <ac:spMk id="4" creationId="{36C81190-BAEF-CF40-BFA7-5A9385B1006B}"/>
          </ac:spMkLst>
        </pc:spChg>
        <pc:picChg chg="del">
          <ac:chgData name="Sym Kohn" userId="e1ba9e9a798e1a9f" providerId="LiveId" clId="{85331341-4868-4F11-BE42-DD124FBACEE9}" dt="2024-10-19T01:05:03.320" v="826" actId="478"/>
          <ac:picMkLst>
            <pc:docMk/>
            <pc:sldMk cId="3856948418" sldId="279"/>
            <ac:picMk id="8" creationId="{962774BA-017E-A6CF-5B67-9EC5E6D32456}"/>
          </ac:picMkLst>
        </pc:pic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1026264403" sldId="280"/>
        </pc:sldMkLst>
      </pc:sldChg>
      <pc:sldChg chg="delSp modSp add mod">
        <pc:chgData name="Sym Kohn" userId="e1ba9e9a798e1a9f" providerId="LiveId" clId="{85331341-4868-4F11-BE42-DD124FBACEE9}" dt="2024-10-19T01:05:18.300" v="829" actId="1076"/>
        <pc:sldMkLst>
          <pc:docMk/>
          <pc:sldMk cId="2939404240" sldId="280"/>
        </pc:sldMkLst>
        <pc:spChg chg="mod">
          <ac:chgData name="Sym Kohn" userId="e1ba9e9a798e1a9f" providerId="LiveId" clId="{85331341-4868-4F11-BE42-DD124FBACEE9}" dt="2024-10-19T01:05:18.300" v="829" actId="1076"/>
          <ac:spMkLst>
            <pc:docMk/>
            <pc:sldMk cId="2939404240" sldId="280"/>
            <ac:spMk id="2" creationId="{1019F0A8-B2B6-A741-950B-DEA3FE677C38}"/>
          </ac:spMkLst>
        </pc:spChg>
        <pc:picChg chg="del">
          <ac:chgData name="Sym Kohn" userId="e1ba9e9a798e1a9f" providerId="LiveId" clId="{85331341-4868-4F11-BE42-DD124FBACEE9}" dt="2024-10-19T01:05:11.995" v="828" actId="478"/>
          <ac:picMkLst>
            <pc:docMk/>
            <pc:sldMk cId="2939404240" sldId="280"/>
            <ac:picMk id="8" creationId="{962774BA-017E-A6CF-5B67-9EC5E6D32456}"/>
          </ac:picMkLst>
        </pc:pic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266596375" sldId="281"/>
        </pc:sldMkLst>
      </pc:sldChg>
      <pc:sldChg chg="modSp add del mod">
        <pc:chgData name="Sym Kohn" userId="e1ba9e9a798e1a9f" providerId="LiveId" clId="{85331341-4868-4F11-BE42-DD124FBACEE9}" dt="2024-10-19T01:20:19.391" v="942" actId="47"/>
        <pc:sldMkLst>
          <pc:docMk/>
          <pc:sldMk cId="4064483112" sldId="281"/>
        </pc:sldMkLst>
        <pc:spChg chg="mod">
          <ac:chgData name="Sym Kohn" userId="e1ba9e9a798e1a9f" providerId="LiveId" clId="{85331341-4868-4F11-BE42-DD124FBACEE9}" dt="2024-10-19T01:06:21.150" v="832" actId="1076"/>
          <ac:spMkLst>
            <pc:docMk/>
            <pc:sldMk cId="4064483112" sldId="281"/>
            <ac:spMk id="3" creationId="{BE3D6A7B-209C-5F0B-B10A-7A1E3C9CDA49}"/>
          </ac:spMkLst>
        </pc:sp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2718614213" sldId="282"/>
        </pc:sldMkLst>
      </pc:sldChg>
      <pc:sldChg chg="add">
        <pc:chgData name="Sym Kohn" userId="e1ba9e9a798e1a9f" providerId="LiveId" clId="{85331341-4868-4F11-BE42-DD124FBACEE9}" dt="2024-10-19T01:03:20.212" v="806"/>
        <pc:sldMkLst>
          <pc:docMk/>
          <pc:sldMk cId="2976076283" sldId="282"/>
        </pc:sldMkLst>
      </pc:sldChg>
      <pc:sldChg chg="delSp modSp add mod">
        <pc:chgData name="Sym Kohn" userId="e1ba9e9a798e1a9f" providerId="LiveId" clId="{85331341-4868-4F11-BE42-DD124FBACEE9}" dt="2024-10-19T01:07:09.586" v="836" actId="14100"/>
        <pc:sldMkLst>
          <pc:docMk/>
          <pc:sldMk cId="2058133315" sldId="283"/>
        </pc:sldMkLst>
        <pc:spChg chg="mod">
          <ac:chgData name="Sym Kohn" userId="e1ba9e9a798e1a9f" providerId="LiveId" clId="{85331341-4868-4F11-BE42-DD124FBACEE9}" dt="2024-10-19T01:07:09.586" v="836" actId="14100"/>
          <ac:spMkLst>
            <pc:docMk/>
            <pc:sldMk cId="2058133315" sldId="283"/>
            <ac:spMk id="3" creationId="{29BD558C-911D-C670-8DE7-BF505F8B0D44}"/>
          </ac:spMkLst>
        </pc:spChg>
        <pc:picChg chg="del">
          <ac:chgData name="Sym Kohn" userId="e1ba9e9a798e1a9f" providerId="LiveId" clId="{85331341-4868-4F11-BE42-DD124FBACEE9}" dt="2024-10-19T01:07:01.113" v="833" actId="478"/>
          <ac:picMkLst>
            <pc:docMk/>
            <pc:sldMk cId="2058133315" sldId="283"/>
            <ac:picMk id="5" creationId="{E4968B35-1225-0F54-C197-DA489E60BDDC}"/>
          </ac:picMkLst>
        </pc:picChg>
      </pc:sldChg>
      <pc:sldChg chg="modSp add del mod">
        <pc:chgData name="Sym Kohn" userId="e1ba9e9a798e1a9f" providerId="LiveId" clId="{85331341-4868-4F11-BE42-DD124FBACEE9}" dt="2024-10-19T00:59:57.211" v="803" actId="47"/>
        <pc:sldMkLst>
          <pc:docMk/>
          <pc:sldMk cId="3091255455" sldId="283"/>
        </pc:sldMkLst>
        <pc:spChg chg="mod">
          <ac:chgData name="Sym Kohn" userId="e1ba9e9a798e1a9f" providerId="LiveId" clId="{85331341-4868-4F11-BE42-DD124FBACEE9}" dt="2024-10-19T00:58:47.175" v="796" actId="27636"/>
          <ac:spMkLst>
            <pc:docMk/>
            <pc:sldMk cId="3091255455" sldId="283"/>
            <ac:spMk id="3" creationId="{29BD558C-911D-C670-8DE7-BF505F8B0D44}"/>
          </ac:spMkLst>
        </pc:spChg>
      </pc:sldChg>
      <pc:sldChg chg="add del">
        <pc:chgData name="Sym Kohn" userId="e1ba9e9a798e1a9f" providerId="LiveId" clId="{85331341-4868-4F11-BE42-DD124FBACEE9}" dt="2024-10-19T00:59:57.211" v="803" actId="47"/>
        <pc:sldMkLst>
          <pc:docMk/>
          <pc:sldMk cId="2107404508" sldId="284"/>
        </pc:sldMkLst>
      </pc:sldChg>
      <pc:sldChg chg="delSp modSp add mod">
        <pc:chgData name="Sym Kohn" userId="e1ba9e9a798e1a9f" providerId="LiveId" clId="{85331341-4868-4F11-BE42-DD124FBACEE9}" dt="2024-10-19T01:07:31.965" v="839" actId="1076"/>
        <pc:sldMkLst>
          <pc:docMk/>
          <pc:sldMk cId="2270785851" sldId="284"/>
        </pc:sldMkLst>
        <pc:spChg chg="mod">
          <ac:chgData name="Sym Kohn" userId="e1ba9e9a798e1a9f" providerId="LiveId" clId="{85331341-4868-4F11-BE42-DD124FBACEE9}" dt="2024-10-19T01:07:31.965" v="839" actId="1076"/>
          <ac:spMkLst>
            <pc:docMk/>
            <pc:sldMk cId="2270785851" sldId="284"/>
            <ac:spMk id="2" creationId="{1019F0A8-B2B6-A741-950B-DEA3FE677C38}"/>
          </ac:spMkLst>
        </pc:spChg>
        <pc:picChg chg="del">
          <ac:chgData name="Sym Kohn" userId="e1ba9e9a798e1a9f" providerId="LiveId" clId="{85331341-4868-4F11-BE42-DD124FBACEE9}" dt="2024-10-19T01:07:22.983" v="838" actId="478"/>
          <ac:picMkLst>
            <pc:docMk/>
            <pc:sldMk cId="2270785851" sldId="284"/>
            <ac:picMk id="7" creationId="{03FE6023-A83B-58F3-6813-980E8E4E8B07}"/>
          </ac:picMkLst>
        </pc:picChg>
      </pc:sldChg>
      <pc:sldChg chg="new del">
        <pc:chgData name="Sym Kohn" userId="e1ba9e9a798e1a9f" providerId="LiveId" clId="{85331341-4868-4F11-BE42-DD124FBACEE9}" dt="2024-10-19T00:59:57.211" v="803" actId="47"/>
        <pc:sldMkLst>
          <pc:docMk/>
          <pc:sldMk cId="312184522" sldId="285"/>
        </pc:sldMkLst>
      </pc:sldChg>
      <pc:sldChg chg="addSp delSp modSp new mod ord">
        <pc:chgData name="Sym Kohn" userId="e1ba9e9a798e1a9f" providerId="LiveId" clId="{85331341-4868-4F11-BE42-DD124FBACEE9}" dt="2024-10-19T01:20:16.674" v="941"/>
        <pc:sldMkLst>
          <pc:docMk/>
          <pc:sldMk cId="4049214851" sldId="285"/>
        </pc:sldMkLst>
        <pc:spChg chg="del">
          <ac:chgData name="Sym Kohn" userId="e1ba9e9a798e1a9f" providerId="LiveId" clId="{85331341-4868-4F11-BE42-DD124FBACEE9}" dt="2024-10-19T01:08:13.235" v="841" actId="478"/>
          <ac:spMkLst>
            <pc:docMk/>
            <pc:sldMk cId="4049214851" sldId="285"/>
            <ac:spMk id="2" creationId="{D75A81B0-30FF-EC0B-3F42-A20837E6BA5C}"/>
          </ac:spMkLst>
        </pc:spChg>
        <pc:spChg chg="del">
          <ac:chgData name="Sym Kohn" userId="e1ba9e9a798e1a9f" providerId="LiveId" clId="{85331341-4868-4F11-BE42-DD124FBACEE9}" dt="2024-10-19T01:08:17.654" v="843" actId="478"/>
          <ac:spMkLst>
            <pc:docMk/>
            <pc:sldMk cId="4049214851" sldId="285"/>
            <ac:spMk id="3" creationId="{4C16FEB6-DB8D-76E5-A52F-9F632B1C7F9C}"/>
          </ac:spMkLst>
        </pc:spChg>
        <pc:spChg chg="del">
          <ac:chgData name="Sym Kohn" userId="e1ba9e9a798e1a9f" providerId="LiveId" clId="{85331341-4868-4F11-BE42-DD124FBACEE9}" dt="2024-10-19T01:08:16.039" v="842" actId="478"/>
          <ac:spMkLst>
            <pc:docMk/>
            <pc:sldMk cId="4049214851" sldId="285"/>
            <ac:spMk id="4" creationId="{836E548F-5422-F654-D361-2762F403E780}"/>
          </ac:spMkLst>
        </pc:spChg>
        <pc:spChg chg="add mod">
          <ac:chgData name="Sym Kohn" userId="e1ba9e9a798e1a9f" providerId="LiveId" clId="{85331341-4868-4F11-BE42-DD124FBACEE9}" dt="2024-10-19T01:08:28.816" v="845"/>
          <ac:spMkLst>
            <pc:docMk/>
            <pc:sldMk cId="4049214851" sldId="285"/>
            <ac:spMk id="7" creationId="{3AB2FD39-2797-DB49-ACBA-6FD4710F9820}"/>
          </ac:spMkLst>
        </pc:spChg>
        <pc:spChg chg="add mod">
          <ac:chgData name="Sym Kohn" userId="e1ba9e9a798e1a9f" providerId="LiveId" clId="{85331341-4868-4F11-BE42-DD124FBACEE9}" dt="2024-10-19T01:08:28.816" v="845"/>
          <ac:spMkLst>
            <pc:docMk/>
            <pc:sldMk cId="4049214851" sldId="285"/>
            <ac:spMk id="8" creationId="{80FDCA5B-C7F8-EAD8-9321-2C85288106DD}"/>
          </ac:spMkLst>
        </pc:spChg>
        <pc:spChg chg="add mod">
          <ac:chgData name="Sym Kohn" userId="e1ba9e9a798e1a9f" providerId="LiveId" clId="{85331341-4868-4F11-BE42-DD124FBACEE9}" dt="2024-10-19T01:08:23.581" v="844"/>
          <ac:spMkLst>
            <pc:docMk/>
            <pc:sldMk cId="4049214851" sldId="285"/>
            <ac:spMk id="9" creationId="{E05ACE91-5B67-98DB-0F62-5BEB76CD9ECF}"/>
          </ac:spMkLst>
        </pc:spChg>
        <pc:spChg chg="add mod">
          <ac:chgData name="Sym Kohn" userId="e1ba9e9a798e1a9f" providerId="LiveId" clId="{85331341-4868-4F11-BE42-DD124FBACEE9}" dt="2024-10-19T01:08:38.058" v="846"/>
          <ac:spMkLst>
            <pc:docMk/>
            <pc:sldMk cId="4049214851" sldId="285"/>
            <ac:spMk id="11" creationId="{2CB9F1C9-EE22-9CCA-0723-F732FF43D5B4}"/>
          </ac:spMkLst>
        </pc:spChg>
        <pc:spChg chg="add mod">
          <ac:chgData name="Sym Kohn" userId="e1ba9e9a798e1a9f" providerId="LiveId" clId="{85331341-4868-4F11-BE42-DD124FBACEE9}" dt="2024-10-19T01:09:24.473" v="849"/>
          <ac:spMkLst>
            <pc:docMk/>
            <pc:sldMk cId="4049214851" sldId="285"/>
            <ac:spMk id="14" creationId="{105EDD8F-4288-091E-6E7B-243747CD41CD}"/>
          </ac:spMkLst>
        </pc:spChg>
        <pc:spChg chg="add mod">
          <ac:chgData name="Sym Kohn" userId="e1ba9e9a798e1a9f" providerId="LiveId" clId="{85331341-4868-4F11-BE42-DD124FBACEE9}" dt="2024-10-19T01:09:45.777" v="851" actId="1076"/>
          <ac:spMkLst>
            <pc:docMk/>
            <pc:sldMk cId="4049214851" sldId="285"/>
            <ac:spMk id="15" creationId="{91824A0B-71CE-ACF9-1C94-8012BF6593FB}"/>
          </ac:spMkLst>
        </pc:spChg>
        <pc:spChg chg="add mod">
          <ac:chgData name="Sym Kohn" userId="e1ba9e9a798e1a9f" providerId="LiveId" clId="{85331341-4868-4F11-BE42-DD124FBACEE9}" dt="2024-10-19T01:10:00.187" v="853" actId="1076"/>
          <ac:spMkLst>
            <pc:docMk/>
            <pc:sldMk cId="4049214851" sldId="285"/>
            <ac:spMk id="16" creationId="{455B7E9D-365F-559A-7551-D00431C29E17}"/>
          </ac:spMkLst>
        </pc:spChg>
        <pc:spChg chg="add mod">
          <ac:chgData name="Sym Kohn" userId="e1ba9e9a798e1a9f" providerId="LiveId" clId="{85331341-4868-4F11-BE42-DD124FBACEE9}" dt="2024-10-19T01:15:15.740" v="891" actId="207"/>
          <ac:spMkLst>
            <pc:docMk/>
            <pc:sldMk cId="4049214851" sldId="285"/>
            <ac:spMk id="17" creationId="{5AA7068E-5596-23D9-B1B7-FC257D5D60C7}"/>
          </ac:spMkLst>
        </pc:spChg>
        <pc:spChg chg="add mod">
          <ac:chgData name="Sym Kohn" userId="e1ba9e9a798e1a9f" providerId="LiveId" clId="{85331341-4868-4F11-BE42-DD124FBACEE9}" dt="2024-10-19T01:10:49.777" v="857" actId="1076"/>
          <ac:spMkLst>
            <pc:docMk/>
            <pc:sldMk cId="4049214851" sldId="285"/>
            <ac:spMk id="18" creationId="{1D82D02D-6460-40F9-EFEA-8B5BEED2D42F}"/>
          </ac:spMkLst>
        </pc:spChg>
        <pc:spChg chg="add mod">
          <ac:chgData name="Sym Kohn" userId="e1ba9e9a798e1a9f" providerId="LiveId" clId="{85331341-4868-4F11-BE42-DD124FBACEE9}" dt="2024-10-19T01:11:18.449" v="859" actId="1076"/>
          <ac:spMkLst>
            <pc:docMk/>
            <pc:sldMk cId="4049214851" sldId="285"/>
            <ac:spMk id="19" creationId="{42EC347B-1B89-BB13-F7F9-D45CA4347636}"/>
          </ac:spMkLst>
        </pc:spChg>
        <pc:spChg chg="add mod">
          <ac:chgData name="Sym Kohn" userId="e1ba9e9a798e1a9f" providerId="LiveId" clId="{85331341-4868-4F11-BE42-DD124FBACEE9}" dt="2024-10-19T01:11:31.491" v="860"/>
          <ac:spMkLst>
            <pc:docMk/>
            <pc:sldMk cId="4049214851" sldId="285"/>
            <ac:spMk id="20" creationId="{ED90010B-0200-1842-EE51-F3A12434F62F}"/>
          </ac:spMkLst>
        </pc:spChg>
        <pc:spChg chg="add del mod">
          <ac:chgData name="Sym Kohn" userId="e1ba9e9a798e1a9f" providerId="LiveId" clId="{85331341-4868-4F11-BE42-DD124FBACEE9}" dt="2024-10-19T01:12:00.770" v="863" actId="478"/>
          <ac:spMkLst>
            <pc:docMk/>
            <pc:sldMk cId="4049214851" sldId="285"/>
            <ac:spMk id="21" creationId="{28CAB8C2-BCE6-FFA1-C268-ACC2D5990506}"/>
          </ac:spMkLst>
        </pc:spChg>
        <pc:spChg chg="add mod">
          <ac:chgData name="Sym Kohn" userId="e1ba9e9a798e1a9f" providerId="LiveId" clId="{85331341-4868-4F11-BE42-DD124FBACEE9}" dt="2024-10-19T01:12:35.798" v="867" actId="207"/>
          <ac:spMkLst>
            <pc:docMk/>
            <pc:sldMk cId="4049214851" sldId="285"/>
            <ac:spMk id="22" creationId="{A4317DD6-E944-E9CC-F592-A512B106B717}"/>
          </ac:spMkLst>
        </pc:spChg>
        <pc:spChg chg="add mod">
          <ac:chgData name="Sym Kohn" userId="e1ba9e9a798e1a9f" providerId="LiveId" clId="{85331341-4868-4F11-BE42-DD124FBACEE9}" dt="2024-10-19T01:12:44.220" v="868"/>
          <ac:spMkLst>
            <pc:docMk/>
            <pc:sldMk cId="4049214851" sldId="285"/>
            <ac:spMk id="23" creationId="{17F227AF-7653-C6B9-E801-2A83B4819A23}"/>
          </ac:spMkLst>
        </pc:spChg>
        <pc:spChg chg="add mod">
          <ac:chgData name="Sym Kohn" userId="e1ba9e9a798e1a9f" providerId="LiveId" clId="{85331341-4868-4F11-BE42-DD124FBACEE9}" dt="2024-10-19T01:13:40.405" v="875" actId="1076"/>
          <ac:spMkLst>
            <pc:docMk/>
            <pc:sldMk cId="4049214851" sldId="285"/>
            <ac:spMk id="24" creationId="{AB5D0ABF-A517-8BA8-17D5-6F9E18ABF030}"/>
          </ac:spMkLst>
        </pc:spChg>
        <pc:spChg chg="add mod">
          <ac:chgData name="Sym Kohn" userId="e1ba9e9a798e1a9f" providerId="LiveId" clId="{85331341-4868-4F11-BE42-DD124FBACEE9}" dt="2024-10-19T01:13:49.825" v="876"/>
          <ac:spMkLst>
            <pc:docMk/>
            <pc:sldMk cId="4049214851" sldId="285"/>
            <ac:spMk id="25" creationId="{70DD1369-6996-3BF9-9314-85B92D58403F}"/>
          </ac:spMkLst>
        </pc:spChg>
        <pc:spChg chg="add mod">
          <ac:chgData name="Sym Kohn" userId="e1ba9e9a798e1a9f" providerId="LiveId" clId="{85331341-4868-4F11-BE42-DD124FBACEE9}" dt="2024-10-19T01:14:08.536" v="878" actId="1076"/>
          <ac:spMkLst>
            <pc:docMk/>
            <pc:sldMk cId="4049214851" sldId="285"/>
            <ac:spMk id="26" creationId="{66020A2C-0282-617C-5568-50BED4601843}"/>
          </ac:spMkLst>
        </pc:spChg>
        <pc:spChg chg="add mod">
          <ac:chgData name="Sym Kohn" userId="e1ba9e9a798e1a9f" providerId="LiveId" clId="{85331341-4868-4F11-BE42-DD124FBACEE9}" dt="2024-10-19T01:14:56.309" v="888" actId="1076"/>
          <ac:spMkLst>
            <pc:docMk/>
            <pc:sldMk cId="4049214851" sldId="285"/>
            <ac:spMk id="27" creationId="{8D344948-D501-40E6-B73F-8954DE4BED76}"/>
          </ac:spMkLst>
        </pc:spChg>
        <pc:spChg chg="add mod">
          <ac:chgData name="Sym Kohn" userId="e1ba9e9a798e1a9f" providerId="LiveId" clId="{85331341-4868-4F11-BE42-DD124FBACEE9}" dt="2024-10-19T01:14:58.556" v="889" actId="1076"/>
          <ac:spMkLst>
            <pc:docMk/>
            <pc:sldMk cId="4049214851" sldId="285"/>
            <ac:spMk id="28" creationId="{A7575F4C-43FB-3215-EFBE-0CDC30C4A914}"/>
          </ac:spMkLst>
        </pc:spChg>
        <pc:spChg chg="add mod">
          <ac:chgData name="Sym Kohn" userId="e1ba9e9a798e1a9f" providerId="LiveId" clId="{85331341-4868-4F11-BE42-DD124FBACEE9}" dt="2024-10-19T01:15:00.451" v="890" actId="1076"/>
          <ac:spMkLst>
            <pc:docMk/>
            <pc:sldMk cId="4049214851" sldId="285"/>
            <ac:spMk id="29" creationId="{C5CD15A8-B650-78C8-1ED5-F7562811CD59}"/>
          </ac:spMkLst>
        </pc:spChg>
        <pc:spChg chg="add mod">
          <ac:chgData name="Sym Kohn" userId="e1ba9e9a798e1a9f" providerId="LiveId" clId="{85331341-4868-4F11-BE42-DD124FBACEE9}" dt="2024-10-19T01:14:36.999" v="886" actId="1076"/>
          <ac:spMkLst>
            <pc:docMk/>
            <pc:sldMk cId="4049214851" sldId="285"/>
            <ac:spMk id="30" creationId="{9A5DB193-E650-400A-8BC6-7DA7CC31ACCA}"/>
          </ac:spMkLst>
        </pc:spChg>
        <pc:spChg chg="add mod">
          <ac:chgData name="Sym Kohn" userId="e1ba9e9a798e1a9f" providerId="LiveId" clId="{85331341-4868-4F11-BE42-DD124FBACEE9}" dt="2024-10-19T01:15:30.764" v="893" actId="1076"/>
          <ac:spMkLst>
            <pc:docMk/>
            <pc:sldMk cId="4049214851" sldId="285"/>
            <ac:spMk id="31" creationId="{D6708D1C-7754-7E01-9A20-E1CFF0DD743E}"/>
          </ac:spMkLst>
        </pc:spChg>
        <pc:spChg chg="add mod">
          <ac:chgData name="Sym Kohn" userId="e1ba9e9a798e1a9f" providerId="LiveId" clId="{85331341-4868-4F11-BE42-DD124FBACEE9}" dt="2024-10-19T01:15:42.420" v="894"/>
          <ac:spMkLst>
            <pc:docMk/>
            <pc:sldMk cId="4049214851" sldId="285"/>
            <ac:spMk id="32" creationId="{E236B7F6-C1E9-4023-0AA3-F8C7F5DE4D77}"/>
          </ac:spMkLst>
        </pc:spChg>
        <pc:spChg chg="add mod">
          <ac:chgData name="Sym Kohn" userId="e1ba9e9a798e1a9f" providerId="LiveId" clId="{85331341-4868-4F11-BE42-DD124FBACEE9}" dt="2024-10-19T01:19:12.076" v="935" actId="1076"/>
          <ac:spMkLst>
            <pc:docMk/>
            <pc:sldMk cId="4049214851" sldId="285"/>
            <ac:spMk id="33" creationId="{F30BF482-3CAE-EE40-81FE-C79819CB424A}"/>
          </ac:spMkLst>
        </pc:spChg>
        <pc:spChg chg="add del mod">
          <ac:chgData name="Sym Kohn" userId="e1ba9e9a798e1a9f" providerId="LiveId" clId="{85331341-4868-4F11-BE42-DD124FBACEE9}" dt="2024-10-19T01:17:48.038" v="917" actId="478"/>
          <ac:spMkLst>
            <pc:docMk/>
            <pc:sldMk cId="4049214851" sldId="285"/>
            <ac:spMk id="35" creationId="{0DA86490-7FF0-9DD1-9035-B9B5E1C26FD1}"/>
          </ac:spMkLst>
        </pc:spChg>
        <pc:spChg chg="add del mod">
          <ac:chgData name="Sym Kohn" userId="e1ba9e9a798e1a9f" providerId="LiveId" clId="{85331341-4868-4F11-BE42-DD124FBACEE9}" dt="2024-10-19T01:17:19.265" v="912" actId="478"/>
          <ac:spMkLst>
            <pc:docMk/>
            <pc:sldMk cId="4049214851" sldId="285"/>
            <ac:spMk id="37" creationId="{E472EED6-6F47-66E5-3D12-78AA03D3270D}"/>
          </ac:spMkLst>
        </pc:spChg>
        <pc:spChg chg="add mod">
          <ac:chgData name="Sym Kohn" userId="e1ba9e9a798e1a9f" providerId="LiveId" clId="{85331341-4868-4F11-BE42-DD124FBACEE9}" dt="2024-10-19T01:20:07.065" v="939" actId="1076"/>
          <ac:spMkLst>
            <pc:docMk/>
            <pc:sldMk cId="4049214851" sldId="285"/>
            <ac:spMk id="46" creationId="{B1AAC14E-C434-BE31-ED37-7F9972CB5A5D}"/>
          </ac:spMkLst>
        </pc:spChg>
        <pc:picChg chg="add mod">
          <ac:chgData name="Sym Kohn" userId="e1ba9e9a798e1a9f" providerId="LiveId" clId="{85331341-4868-4F11-BE42-DD124FBACEE9}" dt="2024-10-19T01:08:23.581" v="844"/>
          <ac:picMkLst>
            <pc:docMk/>
            <pc:sldMk cId="4049214851" sldId="285"/>
            <ac:picMk id="5" creationId="{A3DABCB8-0540-11C1-A31C-293257B1A0C7}"/>
          </ac:picMkLst>
        </pc:picChg>
        <pc:picChg chg="add mod">
          <ac:chgData name="Sym Kohn" userId="e1ba9e9a798e1a9f" providerId="LiveId" clId="{85331341-4868-4F11-BE42-DD124FBACEE9}" dt="2024-10-19T01:08:23.581" v="844"/>
          <ac:picMkLst>
            <pc:docMk/>
            <pc:sldMk cId="4049214851" sldId="285"/>
            <ac:picMk id="6" creationId="{069DEB83-4C5F-9653-3C81-533E987E6C57}"/>
          </ac:picMkLst>
        </pc:picChg>
        <pc:picChg chg="add mod">
          <ac:chgData name="Sym Kohn" userId="e1ba9e9a798e1a9f" providerId="LiveId" clId="{85331341-4868-4F11-BE42-DD124FBACEE9}" dt="2024-10-19T01:08:23.581" v="844"/>
          <ac:picMkLst>
            <pc:docMk/>
            <pc:sldMk cId="4049214851" sldId="285"/>
            <ac:picMk id="10" creationId="{F51F69B6-E97E-D314-262D-4D7FFCCF164B}"/>
          </ac:picMkLst>
        </pc:picChg>
        <pc:picChg chg="add mod">
          <ac:chgData name="Sym Kohn" userId="e1ba9e9a798e1a9f" providerId="LiveId" clId="{85331341-4868-4F11-BE42-DD124FBACEE9}" dt="2024-10-19T01:09:00.552" v="847"/>
          <ac:picMkLst>
            <pc:docMk/>
            <pc:sldMk cId="4049214851" sldId="285"/>
            <ac:picMk id="12" creationId="{FA0CD3F5-BE11-CA28-00F1-ACE6481158B6}"/>
          </ac:picMkLst>
        </pc:picChg>
        <pc:picChg chg="add mod">
          <ac:chgData name="Sym Kohn" userId="e1ba9e9a798e1a9f" providerId="LiveId" clId="{85331341-4868-4F11-BE42-DD124FBACEE9}" dt="2024-10-19T01:09:12.628" v="848"/>
          <ac:picMkLst>
            <pc:docMk/>
            <pc:sldMk cId="4049214851" sldId="285"/>
            <ac:picMk id="13" creationId="{FFB18428-5225-69E2-7AAA-BA78B2DD1442}"/>
          </ac:picMkLst>
        </pc:picChg>
        <pc:cxnChg chg="add del mod">
          <ac:chgData name="Sym Kohn" userId="e1ba9e9a798e1a9f" providerId="LiveId" clId="{85331341-4868-4F11-BE42-DD124FBACEE9}" dt="2024-10-19T01:17:44.194" v="915" actId="478"/>
          <ac:cxnSpMkLst>
            <pc:docMk/>
            <pc:sldMk cId="4049214851" sldId="285"/>
            <ac:cxnSpMk id="34" creationId="{E8DE6F09-D0EF-5350-5707-9CCCC2276087}"/>
          </ac:cxnSpMkLst>
        </pc:cxnChg>
        <pc:cxnChg chg="add del mod">
          <ac:chgData name="Sym Kohn" userId="e1ba9e9a798e1a9f" providerId="LiveId" clId="{85331341-4868-4F11-BE42-DD124FBACEE9}" dt="2024-10-19T01:17:19.265" v="912" actId="478"/>
          <ac:cxnSpMkLst>
            <pc:docMk/>
            <pc:sldMk cId="4049214851" sldId="285"/>
            <ac:cxnSpMk id="36" creationId="{87A2CE7A-9C41-B13A-19A8-BF60F01DBF3E}"/>
          </ac:cxnSpMkLst>
        </pc:cxnChg>
        <pc:cxnChg chg="add mod">
          <ac:chgData name="Sym Kohn" userId="e1ba9e9a798e1a9f" providerId="LiveId" clId="{85331341-4868-4F11-BE42-DD124FBACEE9}" dt="2024-10-19T01:19:16.472" v="936" actId="1076"/>
          <ac:cxnSpMkLst>
            <pc:docMk/>
            <pc:sldMk cId="4049214851" sldId="285"/>
            <ac:cxnSpMk id="38" creationId="{FCD0A5AC-5FDB-FA75-CB89-363BF321E38A}"/>
          </ac:cxnSpMkLst>
        </pc:cxnChg>
        <pc:cxnChg chg="add mod">
          <ac:chgData name="Sym Kohn" userId="e1ba9e9a798e1a9f" providerId="LiveId" clId="{85331341-4868-4F11-BE42-DD124FBACEE9}" dt="2024-10-19T01:17:58.028" v="919" actId="1076"/>
          <ac:cxnSpMkLst>
            <pc:docMk/>
            <pc:sldMk cId="4049214851" sldId="285"/>
            <ac:cxnSpMk id="39" creationId="{2ED61F51-6437-2FA2-0649-7EB7E846D483}"/>
          </ac:cxnSpMkLst>
        </pc:cxnChg>
        <pc:cxnChg chg="add mod">
          <ac:chgData name="Sym Kohn" userId="e1ba9e9a798e1a9f" providerId="LiveId" clId="{85331341-4868-4F11-BE42-DD124FBACEE9}" dt="2024-10-19T01:18:09.758" v="921" actId="1076"/>
          <ac:cxnSpMkLst>
            <pc:docMk/>
            <pc:sldMk cId="4049214851" sldId="285"/>
            <ac:cxnSpMk id="40" creationId="{66BC4C36-EB76-B553-CECD-49E2BAE82CDB}"/>
          </ac:cxnSpMkLst>
        </pc:cxnChg>
        <pc:cxnChg chg="add mod">
          <ac:chgData name="Sym Kohn" userId="e1ba9e9a798e1a9f" providerId="LiveId" clId="{85331341-4868-4F11-BE42-DD124FBACEE9}" dt="2024-10-19T01:19:08.511" v="934" actId="1076"/>
          <ac:cxnSpMkLst>
            <pc:docMk/>
            <pc:sldMk cId="4049214851" sldId="285"/>
            <ac:cxnSpMk id="41" creationId="{37D775E9-C08B-22F8-BAE4-0AD7CEAA9F6A}"/>
          </ac:cxnSpMkLst>
        </pc:cxnChg>
        <pc:cxnChg chg="add mod">
          <ac:chgData name="Sym Kohn" userId="e1ba9e9a798e1a9f" providerId="LiveId" clId="{85331341-4868-4F11-BE42-DD124FBACEE9}" dt="2024-10-19T01:19:02.603" v="933" actId="1076"/>
          <ac:cxnSpMkLst>
            <pc:docMk/>
            <pc:sldMk cId="4049214851" sldId="285"/>
            <ac:cxnSpMk id="42" creationId="{52DE579C-D62C-9E1D-1BB0-86C7D801F440}"/>
          </ac:cxnSpMkLst>
        </pc:cxnChg>
        <pc:cxnChg chg="add mod">
          <ac:chgData name="Sym Kohn" userId="e1ba9e9a798e1a9f" providerId="LiveId" clId="{85331341-4868-4F11-BE42-DD124FBACEE9}" dt="2024-10-19T01:18:49.816" v="930" actId="1076"/>
          <ac:cxnSpMkLst>
            <pc:docMk/>
            <pc:sldMk cId="4049214851" sldId="285"/>
            <ac:cxnSpMk id="43" creationId="{7196D0A7-C443-5D21-C7E1-9297BFA64CEF}"/>
          </ac:cxnSpMkLst>
        </pc:cxnChg>
        <pc:cxnChg chg="add mod">
          <ac:chgData name="Sym Kohn" userId="e1ba9e9a798e1a9f" providerId="LiveId" clId="{85331341-4868-4F11-BE42-DD124FBACEE9}" dt="2024-10-19T01:18:59.656" v="932" actId="1076"/>
          <ac:cxnSpMkLst>
            <pc:docMk/>
            <pc:sldMk cId="4049214851" sldId="285"/>
            <ac:cxnSpMk id="44" creationId="{934D69D5-268E-42C0-33D0-D6CB56B8B051}"/>
          </ac:cxnSpMkLst>
        </pc:cxnChg>
        <pc:cxnChg chg="add mod">
          <ac:chgData name="Sym Kohn" userId="e1ba9e9a798e1a9f" providerId="LiveId" clId="{85331341-4868-4F11-BE42-DD124FBACEE9}" dt="2024-10-19T01:19:50.168" v="937"/>
          <ac:cxnSpMkLst>
            <pc:docMk/>
            <pc:sldMk cId="4049214851" sldId="285"/>
            <ac:cxnSpMk id="45" creationId="{6C14214A-757C-5D54-FCBC-7E5D41BB3771}"/>
          </ac:cxnSpMkLst>
        </pc:cxnChg>
      </pc:sldChg>
      <pc:sldChg chg="addSp delSp modSp add mod ord">
        <pc:chgData name="Sym Kohn" userId="e1ba9e9a798e1a9f" providerId="LiveId" clId="{85331341-4868-4F11-BE42-DD124FBACEE9}" dt="2024-10-19T01:25:32.116" v="998" actId="1076"/>
        <pc:sldMkLst>
          <pc:docMk/>
          <pc:sldMk cId="3143838129" sldId="286"/>
        </pc:sldMkLst>
        <pc:spChg chg="mod">
          <ac:chgData name="Sym Kohn" userId="e1ba9e9a798e1a9f" providerId="LiveId" clId="{85331341-4868-4F11-BE42-DD124FBACEE9}" dt="2024-10-19T01:25:21.536" v="995" actId="20577"/>
          <ac:spMkLst>
            <pc:docMk/>
            <pc:sldMk cId="3143838129" sldId="286"/>
            <ac:spMk id="8" creationId="{AEB9F731-8463-16C3-8725-E178496D49D5}"/>
          </ac:spMkLst>
        </pc:spChg>
        <pc:spChg chg="del">
          <ac:chgData name="Sym Kohn" userId="e1ba9e9a798e1a9f" providerId="LiveId" clId="{85331341-4868-4F11-BE42-DD124FBACEE9}" dt="2024-10-19T01:24:07.850" v="976" actId="478"/>
          <ac:spMkLst>
            <pc:docMk/>
            <pc:sldMk cId="3143838129" sldId="286"/>
            <ac:spMk id="12" creationId="{1279864E-14FB-0A39-C45B-74025CEDCB0C}"/>
          </ac:spMkLst>
        </pc:spChg>
        <pc:picChg chg="del mod">
          <ac:chgData name="Sym Kohn" userId="e1ba9e9a798e1a9f" providerId="LiveId" clId="{85331341-4868-4F11-BE42-DD124FBACEE9}" dt="2024-10-19T01:23:52.508" v="971" actId="478"/>
          <ac:picMkLst>
            <pc:docMk/>
            <pc:sldMk cId="3143838129" sldId="286"/>
            <ac:picMk id="4" creationId="{BF448B2D-8975-928E-D276-6EF5CEB7FEB8}"/>
          </ac:picMkLst>
        </pc:picChg>
        <pc:picChg chg="add mod">
          <ac:chgData name="Sym Kohn" userId="e1ba9e9a798e1a9f" providerId="LiveId" clId="{85331341-4868-4F11-BE42-DD124FBACEE9}" dt="2024-10-19T01:25:32.116" v="998" actId="1076"/>
          <ac:picMkLst>
            <pc:docMk/>
            <pc:sldMk cId="3143838129" sldId="286"/>
            <ac:picMk id="1026" creationId="{8CA919EF-6CDC-EC0F-3AF2-89017B56CC77}"/>
          </ac:picMkLst>
        </pc:picChg>
      </pc:sldChg>
      <pc:sldChg chg="addSp delSp modSp add mod ord">
        <pc:chgData name="Sym Kohn" userId="e1ba9e9a798e1a9f" providerId="LiveId" clId="{85331341-4868-4F11-BE42-DD124FBACEE9}" dt="2024-10-19T01:28:27.689" v="1041" actId="1076"/>
        <pc:sldMkLst>
          <pc:docMk/>
          <pc:sldMk cId="2125944107" sldId="287"/>
        </pc:sldMkLst>
        <pc:spChg chg="mod">
          <ac:chgData name="Sym Kohn" userId="e1ba9e9a798e1a9f" providerId="LiveId" clId="{85331341-4868-4F11-BE42-DD124FBACEE9}" dt="2024-10-19T01:27:51.579" v="1031" actId="1076"/>
          <ac:spMkLst>
            <pc:docMk/>
            <pc:sldMk cId="2125944107" sldId="287"/>
            <ac:spMk id="8" creationId="{AEB9F731-8463-16C3-8725-E178496D49D5}"/>
          </ac:spMkLst>
        </pc:spChg>
        <pc:spChg chg="mod">
          <ac:chgData name="Sym Kohn" userId="e1ba9e9a798e1a9f" providerId="LiveId" clId="{85331341-4868-4F11-BE42-DD124FBACEE9}" dt="2024-10-19T01:28:15.422" v="1038" actId="1076"/>
          <ac:spMkLst>
            <pc:docMk/>
            <pc:sldMk cId="2125944107" sldId="287"/>
            <ac:spMk id="12" creationId="{1279864E-14FB-0A39-C45B-74025CEDCB0C}"/>
          </ac:spMkLst>
        </pc:spChg>
        <pc:picChg chg="add mod">
          <ac:chgData name="Sym Kohn" userId="e1ba9e9a798e1a9f" providerId="LiveId" clId="{85331341-4868-4F11-BE42-DD124FBACEE9}" dt="2024-10-19T01:28:27.689" v="1041" actId="1076"/>
          <ac:picMkLst>
            <pc:docMk/>
            <pc:sldMk cId="2125944107" sldId="287"/>
            <ac:picMk id="3" creationId="{D437863B-0296-2BA3-0E46-E695404A6849}"/>
          </ac:picMkLst>
        </pc:picChg>
        <pc:picChg chg="del">
          <ac:chgData name="Sym Kohn" userId="e1ba9e9a798e1a9f" providerId="LiveId" clId="{85331341-4868-4F11-BE42-DD124FBACEE9}" dt="2024-10-19T01:27:56.339" v="1032" actId="478"/>
          <ac:picMkLst>
            <pc:docMk/>
            <pc:sldMk cId="2125944107" sldId="287"/>
            <ac:picMk id="4" creationId="{BF448B2D-8975-928E-D276-6EF5CEB7FEB8}"/>
          </ac:picMkLst>
        </pc:picChg>
      </pc:sldChg>
      <pc:sldChg chg="addSp delSp modSp add mod ord">
        <pc:chgData name="Sym Kohn" userId="e1ba9e9a798e1a9f" providerId="LiveId" clId="{85331341-4868-4F11-BE42-DD124FBACEE9}" dt="2024-10-19T01:37:12.812" v="1309" actId="1076"/>
        <pc:sldMkLst>
          <pc:docMk/>
          <pc:sldMk cId="4191520075" sldId="288"/>
        </pc:sldMkLst>
        <pc:spChg chg="mod">
          <ac:chgData name="Sym Kohn" userId="e1ba9e9a798e1a9f" providerId="LiveId" clId="{85331341-4868-4F11-BE42-DD124FBACEE9}" dt="2024-10-19T01:29:03.771" v="1056" actId="20577"/>
          <ac:spMkLst>
            <pc:docMk/>
            <pc:sldMk cId="4191520075" sldId="288"/>
            <ac:spMk id="8" creationId="{AEB9F731-8463-16C3-8725-E178496D49D5}"/>
          </ac:spMkLst>
        </pc:spChg>
        <pc:picChg chg="del">
          <ac:chgData name="Sym Kohn" userId="e1ba9e9a798e1a9f" providerId="LiveId" clId="{85331341-4868-4F11-BE42-DD124FBACEE9}" dt="2024-10-19T01:35:46.437" v="1292" actId="478"/>
          <ac:picMkLst>
            <pc:docMk/>
            <pc:sldMk cId="4191520075" sldId="288"/>
            <ac:picMk id="3" creationId="{D437863B-0296-2BA3-0E46-E695404A6849}"/>
          </ac:picMkLst>
        </pc:picChg>
        <pc:picChg chg="add del mod">
          <ac:chgData name="Sym Kohn" userId="e1ba9e9a798e1a9f" providerId="LiveId" clId="{85331341-4868-4F11-BE42-DD124FBACEE9}" dt="2024-10-19T01:37:07.088" v="1305" actId="478"/>
          <ac:picMkLst>
            <pc:docMk/>
            <pc:sldMk cId="4191520075" sldId="288"/>
            <ac:picMk id="4" creationId="{7B213FB6-B60C-DE20-D07E-CD9D139F0DD2}"/>
          </ac:picMkLst>
        </pc:picChg>
        <pc:picChg chg="add mod">
          <ac:chgData name="Sym Kohn" userId="e1ba9e9a798e1a9f" providerId="LiveId" clId="{85331341-4868-4F11-BE42-DD124FBACEE9}" dt="2024-10-19T01:37:12.812" v="1309" actId="1076"/>
          <ac:picMkLst>
            <pc:docMk/>
            <pc:sldMk cId="4191520075" sldId="288"/>
            <ac:picMk id="6" creationId="{20CAE126-DCF0-B2C7-5665-2C0614221A1B}"/>
          </ac:picMkLst>
        </pc:picChg>
      </pc:sldChg>
      <pc:sldChg chg="modSp new mod">
        <pc:chgData name="Sym Kohn" userId="e1ba9e9a798e1a9f" providerId="LiveId" clId="{85331341-4868-4F11-BE42-DD124FBACEE9}" dt="2024-10-19T01:37:58.607" v="1312" actId="20577"/>
        <pc:sldMkLst>
          <pc:docMk/>
          <pc:sldMk cId="2715494148" sldId="289"/>
        </pc:sldMkLst>
        <pc:spChg chg="mod">
          <ac:chgData name="Sym Kohn" userId="e1ba9e9a798e1a9f" providerId="LiveId" clId="{85331341-4868-4F11-BE42-DD124FBACEE9}" dt="2024-10-19T01:29:45.136" v="1076" actId="14100"/>
          <ac:spMkLst>
            <pc:docMk/>
            <pc:sldMk cId="2715494148" sldId="289"/>
            <ac:spMk id="2" creationId="{3785C95B-1F37-DE11-F6BC-735333E9EF80}"/>
          </ac:spMkLst>
        </pc:spChg>
        <pc:spChg chg="mod">
          <ac:chgData name="Sym Kohn" userId="e1ba9e9a798e1a9f" providerId="LiveId" clId="{85331341-4868-4F11-BE42-DD124FBACEE9}" dt="2024-10-19T01:37:58.607" v="1312" actId="20577"/>
          <ac:spMkLst>
            <pc:docMk/>
            <pc:sldMk cId="2715494148" sldId="289"/>
            <ac:spMk id="3" creationId="{FC0C3F0D-234E-9147-2D2E-70A73BF70A76}"/>
          </ac:spMkLst>
        </pc:spChg>
      </pc:sldChg>
      <pc:sldChg chg="addSp delSp modSp add mod ord">
        <pc:chgData name="Sym Kohn" userId="e1ba9e9a798e1a9f" providerId="LiveId" clId="{85331341-4868-4F11-BE42-DD124FBACEE9}" dt="2024-10-19T01:34:40.785" v="1291" actId="1076"/>
        <pc:sldMkLst>
          <pc:docMk/>
          <pc:sldMk cId="681622485" sldId="290"/>
        </pc:sldMkLst>
        <pc:spChg chg="add mod">
          <ac:chgData name="Sym Kohn" userId="e1ba9e9a798e1a9f" providerId="LiveId" clId="{85331341-4868-4F11-BE42-DD124FBACEE9}" dt="2024-10-19T01:34:40.785" v="1291" actId="1076"/>
          <ac:spMkLst>
            <pc:docMk/>
            <pc:sldMk cId="681622485" sldId="290"/>
            <ac:spMk id="2" creationId="{48392951-1DD1-C580-A6FB-75730C8CA8BE}"/>
          </ac:spMkLst>
        </pc:spChg>
        <pc:spChg chg="mod">
          <ac:chgData name="Sym Kohn" userId="e1ba9e9a798e1a9f" providerId="LiveId" clId="{85331341-4868-4F11-BE42-DD124FBACEE9}" dt="2024-10-19T01:32:44.534" v="1211" actId="20577"/>
          <ac:spMkLst>
            <pc:docMk/>
            <pc:sldMk cId="681622485" sldId="290"/>
            <ac:spMk id="8" creationId="{AEB9F731-8463-16C3-8725-E178496D49D5}"/>
          </ac:spMkLst>
        </pc:spChg>
        <pc:picChg chg="del">
          <ac:chgData name="Sym Kohn" userId="e1ba9e9a798e1a9f" providerId="LiveId" clId="{85331341-4868-4F11-BE42-DD124FBACEE9}" dt="2024-10-19T01:32:59.755" v="1212" actId="478"/>
          <ac:picMkLst>
            <pc:docMk/>
            <pc:sldMk cId="681622485" sldId="290"/>
            <ac:picMk id="3" creationId="{D437863B-0296-2BA3-0E46-E695404A6849}"/>
          </ac:picMkLst>
        </pc:picChg>
      </pc:sldChg>
      <pc:sldChg chg="modSp add mod">
        <pc:chgData name="Sym Kohn" userId="e1ba9e9a798e1a9f" providerId="LiveId" clId="{85331341-4868-4F11-BE42-DD124FBACEE9}" dt="2024-10-19T01:39:23.214" v="1330" actId="20577"/>
        <pc:sldMkLst>
          <pc:docMk/>
          <pc:sldMk cId="3738446619" sldId="291"/>
        </pc:sldMkLst>
        <pc:spChg chg="mod">
          <ac:chgData name="Sym Kohn" userId="e1ba9e9a798e1a9f" providerId="LiveId" clId="{85331341-4868-4F11-BE42-DD124FBACEE9}" dt="2024-10-19T01:39:23.214" v="1330" actId="20577"/>
          <ac:spMkLst>
            <pc:docMk/>
            <pc:sldMk cId="3738446619" sldId="291"/>
            <ac:spMk id="8" creationId="{AEB9F731-8463-16C3-8725-E178496D49D5}"/>
          </ac:spMkLst>
        </pc:spChg>
      </pc:sldChg>
    </pc:docChg>
  </pc:docChgLst>
  <pc:docChgLst>
    <pc:chgData name="Russell Jessop" userId="55cf35f3-2d19-467c-8cc9-976a35233c8b" providerId="ADAL" clId="{091E446D-8C74-47C4-A53A-316E771F9233}"/>
    <pc:docChg chg="custSel addSld modSld sldOrd">
      <pc:chgData name="Russell Jessop" userId="55cf35f3-2d19-467c-8cc9-976a35233c8b" providerId="ADAL" clId="{091E446D-8C74-47C4-A53A-316E771F9233}" dt="2024-09-28T23:59:21.116" v="1151" actId="5793"/>
      <pc:docMkLst>
        <pc:docMk/>
      </pc:docMkLst>
      <pc:sldChg chg="addSp delSp modSp new mod">
        <pc:chgData name="Russell Jessop" userId="55cf35f3-2d19-467c-8cc9-976a35233c8b" providerId="ADAL" clId="{091E446D-8C74-47C4-A53A-316E771F9233}" dt="2024-09-28T07:45:20.762" v="355" actId="1076"/>
        <pc:sldMkLst>
          <pc:docMk/>
          <pc:sldMk cId="2744787041" sldId="256"/>
        </pc:sldMkLst>
        <pc:spChg chg="del">
          <ac:chgData name="Russell Jessop" userId="55cf35f3-2d19-467c-8cc9-976a35233c8b" providerId="ADAL" clId="{091E446D-8C74-47C4-A53A-316E771F9233}" dt="2024-09-28T07:20:06.151" v="2" actId="21"/>
          <ac:spMkLst>
            <pc:docMk/>
            <pc:sldMk cId="2744787041" sldId="256"/>
            <ac:spMk id="2" creationId="{167F924F-F33B-6DFE-3660-CEFBD6C575C9}"/>
          </ac:spMkLst>
        </pc:spChg>
        <pc:spChg chg="del">
          <ac:chgData name="Russell Jessop" userId="55cf35f3-2d19-467c-8cc9-976a35233c8b" providerId="ADAL" clId="{091E446D-8C74-47C4-A53A-316E771F9233}" dt="2024-09-28T07:20:13.599" v="3" actId="21"/>
          <ac:spMkLst>
            <pc:docMk/>
            <pc:sldMk cId="2744787041" sldId="256"/>
            <ac:spMk id="3" creationId="{C0DFFE5C-528B-3B33-2F8E-3CE8817E3C0A}"/>
          </ac:spMkLst>
        </pc:spChg>
        <pc:spChg chg="add mod">
          <ac:chgData name="Russell Jessop" userId="55cf35f3-2d19-467c-8cc9-976a35233c8b" providerId="ADAL" clId="{091E446D-8C74-47C4-A53A-316E771F9233}" dt="2024-09-28T07:42:39.890" v="300" actId="1076"/>
          <ac:spMkLst>
            <pc:docMk/>
            <pc:sldMk cId="2744787041" sldId="256"/>
            <ac:spMk id="8" creationId="{50D8F813-D923-A94C-FDE8-70CBE88F4BD6}"/>
          </ac:spMkLst>
        </pc:spChg>
        <pc:spChg chg="add mod">
          <ac:chgData name="Russell Jessop" userId="55cf35f3-2d19-467c-8cc9-976a35233c8b" providerId="ADAL" clId="{091E446D-8C74-47C4-A53A-316E771F9233}" dt="2024-09-28T07:42:34.209" v="299" actId="1076"/>
          <ac:spMkLst>
            <pc:docMk/>
            <pc:sldMk cId="2744787041" sldId="256"/>
            <ac:spMk id="9" creationId="{EA20E76A-E870-4288-EB49-6A72D0345BD9}"/>
          </ac:spMkLst>
        </pc:spChg>
        <pc:spChg chg="add mod">
          <ac:chgData name="Russell Jessop" userId="55cf35f3-2d19-467c-8cc9-976a35233c8b" providerId="ADAL" clId="{091E446D-8C74-47C4-A53A-316E771F9233}" dt="2024-09-28T07:45:20.762" v="355" actId="1076"/>
          <ac:spMkLst>
            <pc:docMk/>
            <pc:sldMk cId="2744787041" sldId="256"/>
            <ac:spMk id="10" creationId="{69CB44A1-D314-2B6E-8BCB-48142675A09A}"/>
          </ac:spMkLst>
        </pc:spChg>
        <pc:picChg chg="add mod">
          <ac:chgData name="Russell Jessop" userId="55cf35f3-2d19-467c-8cc9-976a35233c8b" providerId="ADAL" clId="{091E446D-8C74-47C4-A53A-316E771F9233}" dt="2024-09-28T07:41:03.006" v="275" actId="1076"/>
          <ac:picMkLst>
            <pc:docMk/>
            <pc:sldMk cId="2744787041" sldId="256"/>
            <ac:picMk id="5" creationId="{4380B370-7B61-FC5E-6021-9A46FA2AB796}"/>
          </ac:picMkLst>
        </pc:picChg>
        <pc:picChg chg="add mod">
          <ac:chgData name="Russell Jessop" userId="55cf35f3-2d19-467c-8cc9-976a35233c8b" providerId="ADAL" clId="{091E446D-8C74-47C4-A53A-316E771F9233}" dt="2024-09-28T07:41:00.231" v="274" actId="1076"/>
          <ac:picMkLst>
            <pc:docMk/>
            <pc:sldMk cId="2744787041" sldId="256"/>
            <ac:picMk id="7" creationId="{82FBB84C-4520-4725-EDE8-880A8BC86DF8}"/>
          </ac:picMkLst>
        </pc:picChg>
      </pc:sldChg>
      <pc:sldChg chg="addSp delSp modSp new mod ord">
        <pc:chgData name="Russell Jessop" userId="55cf35f3-2d19-467c-8cc9-976a35233c8b" providerId="ADAL" clId="{091E446D-8C74-47C4-A53A-316E771F9233}" dt="2024-09-28T23:46:11.091" v="924" actId="20577"/>
        <pc:sldMkLst>
          <pc:docMk/>
          <pc:sldMk cId="3029050810" sldId="257"/>
        </pc:sldMkLst>
        <pc:spChg chg="del">
          <ac:chgData name="Russell Jessop" userId="55cf35f3-2d19-467c-8cc9-976a35233c8b" providerId="ADAL" clId="{091E446D-8C74-47C4-A53A-316E771F9233}" dt="2024-09-28T07:21:38.575" v="7" actId="21"/>
          <ac:spMkLst>
            <pc:docMk/>
            <pc:sldMk cId="3029050810" sldId="257"/>
            <ac:spMk id="2" creationId="{B0F8450E-2C3C-D8E3-21F3-42FE8C555D22}"/>
          </ac:spMkLst>
        </pc:spChg>
        <pc:spChg chg="del">
          <ac:chgData name="Russell Jessop" userId="55cf35f3-2d19-467c-8cc9-976a35233c8b" providerId="ADAL" clId="{091E446D-8C74-47C4-A53A-316E771F9233}" dt="2024-09-28T07:21:34.292" v="6" actId="21"/>
          <ac:spMkLst>
            <pc:docMk/>
            <pc:sldMk cId="3029050810" sldId="257"/>
            <ac:spMk id="3" creationId="{9688B946-DA0E-3CB8-F821-9F0CCF6EF63B}"/>
          </ac:spMkLst>
        </pc:spChg>
        <pc:spChg chg="add mod">
          <ac:chgData name="Russell Jessop" userId="55cf35f3-2d19-467c-8cc9-976a35233c8b" providerId="ADAL" clId="{091E446D-8C74-47C4-A53A-316E771F9233}" dt="2024-09-28T23:46:11.091" v="924" actId="20577"/>
          <ac:spMkLst>
            <pc:docMk/>
            <pc:sldMk cId="3029050810" sldId="257"/>
            <ac:spMk id="6" creationId="{499767E9-0934-AACD-2D74-41B63E05CCC8}"/>
          </ac:spMkLst>
        </pc:spChg>
        <pc:picChg chg="add mod">
          <ac:chgData name="Russell Jessop" userId="55cf35f3-2d19-467c-8cc9-976a35233c8b" providerId="ADAL" clId="{091E446D-8C74-47C4-A53A-316E771F9233}" dt="2024-09-28T07:54:41.765" v="493" actId="1076"/>
          <ac:picMkLst>
            <pc:docMk/>
            <pc:sldMk cId="3029050810" sldId="257"/>
            <ac:picMk id="5" creationId="{C37E6819-97D0-2D91-9F85-D9EB2AC01485}"/>
          </ac:picMkLst>
        </pc:picChg>
        <pc:picChg chg="add mod modCrop">
          <ac:chgData name="Russell Jessop" userId="55cf35f3-2d19-467c-8cc9-976a35233c8b" providerId="ADAL" clId="{091E446D-8C74-47C4-A53A-316E771F9233}" dt="2024-09-28T07:56:58.505" v="506" actId="1076"/>
          <ac:picMkLst>
            <pc:docMk/>
            <pc:sldMk cId="3029050810" sldId="257"/>
            <ac:picMk id="8" creationId="{EE562889-D5B4-7E0A-1A20-086792CE4331}"/>
          </ac:picMkLst>
        </pc:picChg>
      </pc:sldChg>
      <pc:sldChg chg="addSp delSp modSp new mod">
        <pc:chgData name="Russell Jessop" userId="55cf35f3-2d19-467c-8cc9-976a35233c8b" providerId="ADAL" clId="{091E446D-8C74-47C4-A53A-316E771F9233}" dt="2024-09-28T07:37:35.157" v="265" actId="1076"/>
        <pc:sldMkLst>
          <pc:docMk/>
          <pc:sldMk cId="3887789111" sldId="258"/>
        </pc:sldMkLst>
        <pc:spChg chg="del">
          <ac:chgData name="Russell Jessop" userId="55cf35f3-2d19-467c-8cc9-976a35233c8b" providerId="ADAL" clId="{091E446D-8C74-47C4-A53A-316E771F9233}" dt="2024-09-28T07:24:05.222" v="11" actId="21"/>
          <ac:spMkLst>
            <pc:docMk/>
            <pc:sldMk cId="3887789111" sldId="258"/>
            <ac:spMk id="2" creationId="{8A3D862B-0309-4BFF-54BC-E222B5946F7F}"/>
          </ac:spMkLst>
        </pc:spChg>
        <pc:spChg chg="del">
          <ac:chgData name="Russell Jessop" userId="55cf35f3-2d19-467c-8cc9-976a35233c8b" providerId="ADAL" clId="{091E446D-8C74-47C4-A53A-316E771F9233}" dt="2024-09-28T07:24:00.412" v="10" actId="21"/>
          <ac:spMkLst>
            <pc:docMk/>
            <pc:sldMk cId="3887789111" sldId="258"/>
            <ac:spMk id="3" creationId="{52DD251B-42A9-3647-A6FE-FA8386193BDE}"/>
          </ac:spMkLst>
        </pc:spChg>
        <pc:spChg chg="add mod">
          <ac:chgData name="Russell Jessop" userId="55cf35f3-2d19-467c-8cc9-976a35233c8b" providerId="ADAL" clId="{091E446D-8C74-47C4-A53A-316E771F9233}" dt="2024-09-28T07:37:15.930" v="264" actId="20577"/>
          <ac:spMkLst>
            <pc:docMk/>
            <pc:sldMk cId="3887789111" sldId="258"/>
            <ac:spMk id="10" creationId="{3910F1C0-0B8F-5F13-5F4D-C55D3CC58112}"/>
          </ac:spMkLst>
        </pc:spChg>
        <pc:spChg chg="add mod">
          <ac:chgData name="Russell Jessop" userId="55cf35f3-2d19-467c-8cc9-976a35233c8b" providerId="ADAL" clId="{091E446D-8C74-47C4-A53A-316E771F9233}" dt="2024-09-28T07:37:35.157" v="265" actId="1076"/>
          <ac:spMkLst>
            <pc:docMk/>
            <pc:sldMk cId="3887789111" sldId="258"/>
            <ac:spMk id="11" creationId="{B78AF2D6-0A83-2686-DEC9-B1B943F541B0}"/>
          </ac:spMkLst>
        </pc:spChg>
        <pc:picChg chg="add mod">
          <ac:chgData name="Russell Jessop" userId="55cf35f3-2d19-467c-8cc9-976a35233c8b" providerId="ADAL" clId="{091E446D-8C74-47C4-A53A-316E771F9233}" dt="2024-09-28T07:24:32.872" v="14" actId="1076"/>
          <ac:picMkLst>
            <pc:docMk/>
            <pc:sldMk cId="3887789111" sldId="258"/>
            <ac:picMk id="5" creationId="{181BAED2-DFF3-E289-40F4-138145C83758}"/>
          </ac:picMkLst>
        </pc:picChg>
        <pc:picChg chg="add del mod modCrop">
          <ac:chgData name="Russell Jessop" userId="55cf35f3-2d19-467c-8cc9-976a35233c8b" providerId="ADAL" clId="{091E446D-8C74-47C4-A53A-316E771F9233}" dt="2024-09-28T07:30:07.906" v="23" actId="21"/>
          <ac:picMkLst>
            <pc:docMk/>
            <pc:sldMk cId="3887789111" sldId="258"/>
            <ac:picMk id="7" creationId="{D0E520FB-F6C2-1ABD-A19B-0DBB68331A77}"/>
          </ac:picMkLst>
        </pc:picChg>
        <pc:picChg chg="add mod modCrop">
          <ac:chgData name="Russell Jessop" userId="55cf35f3-2d19-467c-8cc9-976a35233c8b" providerId="ADAL" clId="{091E446D-8C74-47C4-A53A-316E771F9233}" dt="2024-09-28T07:30:21.171" v="25" actId="14100"/>
          <ac:picMkLst>
            <pc:docMk/>
            <pc:sldMk cId="3887789111" sldId="258"/>
            <ac:picMk id="9" creationId="{7C5C9DAD-58E6-581A-CA62-B1A719A6A76F}"/>
          </ac:picMkLst>
        </pc:picChg>
      </pc:sldChg>
      <pc:sldChg chg="addSp delSp modSp new mod ord">
        <pc:chgData name="Russell Jessop" userId="55cf35f3-2d19-467c-8cc9-976a35233c8b" providerId="ADAL" clId="{091E446D-8C74-47C4-A53A-316E771F9233}" dt="2024-09-28T08:23:43.871" v="920"/>
        <pc:sldMkLst>
          <pc:docMk/>
          <pc:sldMk cId="2052083143" sldId="259"/>
        </pc:sldMkLst>
        <pc:spChg chg="del">
          <ac:chgData name="Russell Jessop" userId="55cf35f3-2d19-467c-8cc9-976a35233c8b" providerId="ADAL" clId="{091E446D-8C74-47C4-A53A-316E771F9233}" dt="2024-09-28T08:02:34.708" v="551" actId="21"/>
          <ac:spMkLst>
            <pc:docMk/>
            <pc:sldMk cId="2052083143" sldId="259"/>
            <ac:spMk id="2" creationId="{93F396EC-1575-54B3-D18A-E71DFBD6AAA2}"/>
          </ac:spMkLst>
        </pc:spChg>
        <pc:spChg chg="del">
          <ac:chgData name="Russell Jessop" userId="55cf35f3-2d19-467c-8cc9-976a35233c8b" providerId="ADAL" clId="{091E446D-8C74-47C4-A53A-316E771F9233}" dt="2024-09-28T08:02:30.569" v="550" actId="21"/>
          <ac:spMkLst>
            <pc:docMk/>
            <pc:sldMk cId="2052083143" sldId="259"/>
            <ac:spMk id="3" creationId="{D8CAE076-1323-34A8-B083-B055A8D51EE5}"/>
          </ac:spMkLst>
        </pc:spChg>
        <pc:spChg chg="add mod">
          <ac:chgData name="Russell Jessop" userId="55cf35f3-2d19-467c-8cc9-976a35233c8b" providerId="ADAL" clId="{091E446D-8C74-47C4-A53A-316E771F9233}" dt="2024-09-28T08:10:50.122" v="657" actId="20577"/>
          <ac:spMkLst>
            <pc:docMk/>
            <pc:sldMk cId="2052083143" sldId="259"/>
            <ac:spMk id="12" creationId="{2C66994A-F4BB-834B-CA65-48061DECC7EB}"/>
          </ac:spMkLst>
        </pc:spChg>
        <pc:spChg chg="add mod">
          <ac:chgData name="Russell Jessop" userId="55cf35f3-2d19-467c-8cc9-976a35233c8b" providerId="ADAL" clId="{091E446D-8C74-47C4-A53A-316E771F9233}" dt="2024-09-28T08:14:26.340" v="777" actId="20577"/>
          <ac:spMkLst>
            <pc:docMk/>
            <pc:sldMk cId="2052083143" sldId="259"/>
            <ac:spMk id="13" creationId="{7D1D8C25-3FA7-81E5-9AB0-146FDE4A508A}"/>
          </ac:spMkLst>
        </pc:spChg>
        <pc:picChg chg="add del mod">
          <ac:chgData name="Russell Jessop" userId="55cf35f3-2d19-467c-8cc9-976a35233c8b" providerId="ADAL" clId="{091E446D-8C74-47C4-A53A-316E771F9233}" dt="2024-09-28T08:08:35.400" v="564" actId="21"/>
          <ac:picMkLst>
            <pc:docMk/>
            <pc:sldMk cId="2052083143" sldId="259"/>
            <ac:picMk id="5" creationId="{EEDD85EE-A882-A3CC-9D06-0417475C28DA}"/>
          </ac:picMkLst>
        </pc:picChg>
        <pc:picChg chg="add del mod">
          <ac:chgData name="Russell Jessop" userId="55cf35f3-2d19-467c-8cc9-976a35233c8b" providerId="ADAL" clId="{091E446D-8C74-47C4-A53A-316E771F9233}" dt="2024-09-28T08:05:52.698" v="557" actId="21"/>
          <ac:picMkLst>
            <pc:docMk/>
            <pc:sldMk cId="2052083143" sldId="259"/>
            <ac:picMk id="7" creationId="{2646F848-2CFB-577E-7BEF-483131805246}"/>
          </ac:picMkLst>
        </pc:picChg>
        <pc:picChg chg="add mod">
          <ac:chgData name="Russell Jessop" userId="55cf35f3-2d19-467c-8cc9-976a35233c8b" providerId="ADAL" clId="{091E446D-8C74-47C4-A53A-316E771F9233}" dt="2024-09-28T08:11:01.487" v="658" actId="1076"/>
          <ac:picMkLst>
            <pc:docMk/>
            <pc:sldMk cId="2052083143" sldId="259"/>
            <ac:picMk id="9" creationId="{D59E68A9-0381-B225-323A-F26130FE8A26}"/>
          </ac:picMkLst>
        </pc:picChg>
        <pc:picChg chg="add mod">
          <ac:chgData name="Russell Jessop" userId="55cf35f3-2d19-467c-8cc9-976a35233c8b" providerId="ADAL" clId="{091E446D-8C74-47C4-A53A-316E771F9233}" dt="2024-09-28T08:08:45.658" v="566" actId="14100"/>
          <ac:picMkLst>
            <pc:docMk/>
            <pc:sldMk cId="2052083143" sldId="259"/>
            <ac:picMk id="11" creationId="{DD014684-E80E-6D9C-FFA4-AB42EE151A2E}"/>
          </ac:picMkLst>
        </pc:picChg>
      </pc:sldChg>
      <pc:sldChg chg="modSp new mod">
        <pc:chgData name="Russell Jessop" userId="55cf35f3-2d19-467c-8cc9-976a35233c8b" providerId="ADAL" clId="{091E446D-8C74-47C4-A53A-316E771F9233}" dt="2024-09-28T08:22:40.528" v="918" actId="20577"/>
        <pc:sldMkLst>
          <pc:docMk/>
          <pc:sldMk cId="2465048567" sldId="260"/>
        </pc:sldMkLst>
        <pc:spChg chg="mod">
          <ac:chgData name="Russell Jessop" userId="55cf35f3-2d19-467c-8cc9-976a35233c8b" providerId="ADAL" clId="{091E446D-8C74-47C4-A53A-316E771F9233}" dt="2024-09-28T08:22:40.528" v="918" actId="20577"/>
          <ac:spMkLst>
            <pc:docMk/>
            <pc:sldMk cId="2465048567" sldId="260"/>
            <ac:spMk id="2" creationId="{AF83BF24-0F04-F893-41A8-A8083B739C2A}"/>
          </ac:spMkLst>
        </pc:spChg>
      </pc:sldChg>
      <pc:sldChg chg="addSp delSp modSp new mod chgLayout">
        <pc:chgData name="Russell Jessop" userId="55cf35f3-2d19-467c-8cc9-976a35233c8b" providerId="ADAL" clId="{091E446D-8C74-47C4-A53A-316E771F9233}" dt="2024-09-28T23:55:15.114" v="938" actId="1076"/>
        <pc:sldMkLst>
          <pc:docMk/>
          <pc:sldMk cId="3591952187" sldId="261"/>
        </pc:sldMkLst>
        <pc:spChg chg="mod ord">
          <ac:chgData name="Russell Jessop" userId="55cf35f3-2d19-467c-8cc9-976a35233c8b" providerId="ADAL" clId="{091E446D-8C74-47C4-A53A-316E771F9233}" dt="2024-09-28T23:55:15.114" v="938" actId="1076"/>
          <ac:spMkLst>
            <pc:docMk/>
            <pc:sldMk cId="3591952187" sldId="261"/>
            <ac:spMk id="2" creationId="{B7DB720A-4330-835E-1138-F6F445F40E77}"/>
          </ac:spMkLst>
        </pc:spChg>
        <pc:spChg chg="del">
          <ac:chgData name="Russell Jessop" userId="55cf35f3-2d19-467c-8cc9-976a35233c8b" providerId="ADAL" clId="{091E446D-8C74-47C4-A53A-316E771F9233}" dt="2024-09-28T23:54:07.526" v="925" actId="6264"/>
          <ac:spMkLst>
            <pc:docMk/>
            <pc:sldMk cId="3591952187" sldId="261"/>
            <ac:spMk id="3" creationId="{2862A6D4-9155-73AF-734C-6DF0AFD55E32}"/>
          </ac:spMkLst>
        </pc:spChg>
        <pc:spChg chg="add del mod">
          <ac:chgData name="Russell Jessop" userId="55cf35f3-2d19-467c-8cc9-976a35233c8b" providerId="ADAL" clId="{091E446D-8C74-47C4-A53A-316E771F9233}" dt="2024-09-28T23:54:07.526" v="925" actId="6264"/>
          <ac:spMkLst>
            <pc:docMk/>
            <pc:sldMk cId="3591952187" sldId="261"/>
            <ac:spMk id="4" creationId="{D4BC45A5-F7A2-C325-FE74-CE43B2923FDE}"/>
          </ac:spMkLst>
        </pc:spChg>
        <pc:spChg chg="add del mod ord">
          <ac:chgData name="Russell Jessop" userId="55cf35f3-2d19-467c-8cc9-976a35233c8b" providerId="ADAL" clId="{091E446D-8C74-47C4-A53A-316E771F9233}" dt="2024-09-28T23:54:39.027" v="929" actId="21"/>
          <ac:spMkLst>
            <pc:docMk/>
            <pc:sldMk cId="3591952187" sldId="261"/>
            <ac:spMk id="5" creationId="{FEFFB366-6B50-F829-8C9F-2E1C2585E922}"/>
          </ac:spMkLst>
        </pc:spChg>
        <pc:picChg chg="add mod">
          <ac:chgData name="Russell Jessop" userId="55cf35f3-2d19-467c-8cc9-976a35233c8b" providerId="ADAL" clId="{091E446D-8C74-47C4-A53A-316E771F9233}" dt="2024-09-28T23:54:25.324" v="928" actId="14100"/>
          <ac:picMkLst>
            <pc:docMk/>
            <pc:sldMk cId="3591952187" sldId="261"/>
            <ac:picMk id="7" creationId="{CEC41942-F0F6-C9B8-AE09-6B83D65299A2}"/>
          </ac:picMkLst>
        </pc:picChg>
      </pc:sldChg>
      <pc:sldChg chg="addSp modSp new mod">
        <pc:chgData name="Russell Jessop" userId="55cf35f3-2d19-467c-8cc9-976a35233c8b" providerId="ADAL" clId="{091E446D-8C74-47C4-A53A-316E771F9233}" dt="2024-09-28T23:59:21.116" v="1151" actId="5793"/>
        <pc:sldMkLst>
          <pc:docMk/>
          <pc:sldMk cId="1925729919" sldId="262"/>
        </pc:sldMkLst>
        <pc:spChg chg="mod">
          <ac:chgData name="Russell Jessop" userId="55cf35f3-2d19-467c-8cc9-976a35233c8b" providerId="ADAL" clId="{091E446D-8C74-47C4-A53A-316E771F9233}" dt="2024-09-28T23:58:44.490" v="1117" actId="113"/>
          <ac:spMkLst>
            <pc:docMk/>
            <pc:sldMk cId="1925729919" sldId="262"/>
            <ac:spMk id="2" creationId="{3CEE8B78-2A09-8418-C907-A97C142E0A81}"/>
          </ac:spMkLst>
        </pc:spChg>
        <pc:spChg chg="mod">
          <ac:chgData name="Russell Jessop" userId="55cf35f3-2d19-467c-8cc9-976a35233c8b" providerId="ADAL" clId="{091E446D-8C74-47C4-A53A-316E771F9233}" dt="2024-09-28T23:59:21.116" v="1151" actId="5793"/>
          <ac:spMkLst>
            <pc:docMk/>
            <pc:sldMk cId="1925729919" sldId="262"/>
            <ac:spMk id="3" creationId="{92F6EC10-E4AB-84E6-C454-8FAF525ADEE6}"/>
          </ac:spMkLst>
        </pc:spChg>
        <pc:picChg chg="add mod">
          <ac:chgData name="Russell Jessop" userId="55cf35f3-2d19-467c-8cc9-976a35233c8b" providerId="ADAL" clId="{091E446D-8C74-47C4-A53A-316E771F9233}" dt="2024-09-28T23:58:05.376" v="1093" actId="14100"/>
          <ac:picMkLst>
            <pc:docMk/>
            <pc:sldMk cId="1925729919" sldId="262"/>
            <ac:picMk id="5" creationId="{D56FA616-CC87-BB18-32A6-0847DFBDC4D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FC33-7160-41F2-126F-D43EFFEDE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59B1A-AE30-297B-6AF2-55EB8F7D2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DF62-DC28-273B-B90F-2CB39E41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F1C8F-960D-C21E-C70C-89FDB9F7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D08FE-6745-FE41-CC99-8F68A510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479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7E982-4B8D-4EB7-5553-F8825AC7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1F7D1-89BC-A81F-0189-BD760A75F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8B7E-1D3B-5B28-8BFD-47C4FB44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3E5EE-1EF1-A5AA-638D-B02DB369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5895-D88D-96E9-2C7E-41CC1F27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004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7309D-035E-234F-FEDC-00ADFC876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E0CE4-9680-08BC-D356-4474711DB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A715-40E4-4E07-F510-35ADEC65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E08C-D51B-C260-8F6B-B89B3393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B86E-DBA0-0550-D6C5-BCF548EC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60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735A-CA7E-4A08-4D3C-2A5B99BE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F6003-15AD-0ABA-EC6A-592D3D801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613F2-71DE-75C2-944B-32F6531A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9D26F-E151-A415-7D5E-5B08F7E4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05C8D-0664-B7BA-F321-3CF36287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499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1C8F-A360-11F5-FCFA-CE71EC30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213F6-CC59-A622-B767-89FAF4BD4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0E1D-D7F8-3F61-5ADA-02087180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A7C3-9064-29EB-09DA-4F6EC9D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1B8A-FF7B-EACA-868A-D1593452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949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E49C-D99E-737A-E42D-C79127F5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96248-0F42-A661-6FD8-727740C2E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9F82D-05FE-95E6-C62E-A40F43FDF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0CE18-74BF-4B52-B95C-2FFC29CD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9B8C3-D585-3591-26D9-9CB63BB0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126B2-015F-882A-E9FD-F85DFED9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30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9D61-7287-D494-7A8C-8E1FB7942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87CF7-F182-70BA-800F-F02566E76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9EDC8-6A86-4CBD-2445-1766DABC5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1CAF-1F0F-D28C-BC12-61A4257F1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AA013-37CC-63E4-077A-75ACC0AF6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E66115-971A-BE47-2D90-2B6BE62E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54FAB-E3EF-6316-F2FA-AF364C09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AE006-82EC-68A4-ADB3-5FD9B277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11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D41A-C221-3E63-162F-14770641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575E9-57F7-FBC7-71D4-A2326C96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BA1AC-D519-235A-0EBA-3E684FEC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7EB2D-7E5B-4431-ABBA-C10930A7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69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F5792-6F1D-9987-21B8-0D862806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1E48-226F-59C8-CFA5-2DD785E5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EEEE6-CD1F-DBF0-31D5-E27DE0B8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912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0228-9AF1-D60B-A95E-2D609BCD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7FD9F-665A-E0A0-6B58-2B5F0652E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FB9D5-ADE6-8E50-FACC-1DC4F9F07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1C45C-3C23-AC1B-A27D-99D2375F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459F2-8FBF-4AEC-7B76-4493A5F9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DA529-DB92-D2A7-2811-4B74827F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82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9707-1FE0-4371-C159-DDCA80D3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B5E67-A50A-213B-4616-E8F6BF022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0496C-734D-8F4C-0546-C969B0369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C8E6D-EBC3-9510-48DD-386A08AD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8B27E-5391-4542-DC8A-11B5EA73E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3C4ED-B407-719D-B54C-6B4B2388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03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E95C6-A329-081B-9498-20AECF89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F6F9E-F59D-FB09-3BA9-6F42CEEE0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47E42-35EA-2C4D-38BF-759D8AA5B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1B488D-FBEF-4619-847D-64EC0ADBD668}" type="datetimeFigureOut">
              <a:rPr lang="en-AU" smtClean="0"/>
              <a:t>19-Oct-24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C7CBB-6C3A-69AA-1581-A456C49A5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01DD7-A9EA-CEAD-B4DA-F4F69964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2E9CBC-13BC-4B7C-B7A8-11C3FBA4F8F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04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499393" y="276360"/>
            <a:ext cx="91932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2024 Annual General Meeting</a:t>
            </a:r>
          </a:p>
          <a:p>
            <a:pPr algn="ctr"/>
            <a:r>
              <a:rPr lang="en-AU" sz="2400" dirty="0"/>
              <a:t>Registration of Attendance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F3562-5722-71A2-DD89-9E76B8602FAF}"/>
              </a:ext>
            </a:extLst>
          </p:cNvPr>
          <p:cNvSpPr txBox="1"/>
          <p:nvPr/>
        </p:nvSpPr>
        <p:spPr>
          <a:xfrm>
            <a:off x="3546962" y="6396974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3" name="Picture 2" descr="A tall building in a city at night&#10;&#10;Description automatically generated">
            <a:extLst>
              <a:ext uri="{FF2B5EF4-FFF2-40B4-BE49-F238E27FC236}">
                <a16:creationId xmlns:a16="http://schemas.microsoft.com/office/drawing/2014/main" id="{7402F65A-6A02-C512-5757-EEEFB66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52" y="1415133"/>
            <a:ext cx="7746896" cy="49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1BAED2-DFF3-E289-40F4-138145C8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19" y="-41194"/>
            <a:ext cx="9228081" cy="6899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C9DAD-58E6-581A-CA62-B1A719A6A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2" t="7498"/>
          <a:stretch/>
        </p:blipFill>
        <p:spPr>
          <a:xfrm>
            <a:off x="0" y="2000139"/>
            <a:ext cx="2879834" cy="4733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0F1C0-0B8F-5F13-5F4D-C55D3CC58112}"/>
              </a:ext>
            </a:extLst>
          </p:cNvPr>
          <p:cNvSpPr txBox="1"/>
          <p:nvPr/>
        </p:nvSpPr>
        <p:spPr>
          <a:xfrm>
            <a:off x="0" y="0"/>
            <a:ext cx="2963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Resident musician and friends recreated the Abbey Road Beatles rooftop performance on the Edgewater rooftop.</a:t>
            </a:r>
          </a:p>
          <a:p>
            <a:r>
              <a:rPr lang="en-US" dirty="0"/>
              <a:t> “A great initiative!”</a:t>
            </a:r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AF2D6-0A83-2686-DEC9-B1B943F541B0}"/>
              </a:ext>
            </a:extLst>
          </p:cNvPr>
          <p:cNvSpPr txBox="1"/>
          <p:nvPr/>
        </p:nvSpPr>
        <p:spPr>
          <a:xfrm>
            <a:off x="5538950" y="113826"/>
            <a:ext cx="702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Rooftop gig 31</a:t>
            </a:r>
            <a:r>
              <a:rPr lang="en-US" sz="4000" b="1" baseline="30000" dirty="0">
                <a:solidFill>
                  <a:schemeClr val="bg1"/>
                </a:solidFill>
              </a:rPr>
              <a:t>st</a:t>
            </a:r>
            <a:r>
              <a:rPr lang="en-US" sz="4000" b="1" dirty="0">
                <a:solidFill>
                  <a:schemeClr val="bg1"/>
                </a:solidFill>
              </a:rPr>
              <a:t> March 2024</a:t>
            </a:r>
            <a:endParaRPr lang="en-A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562889-D5B4-7E0A-1A20-086792CE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r="635" b="18600"/>
          <a:stretch/>
        </p:blipFill>
        <p:spPr>
          <a:xfrm>
            <a:off x="0" y="2753280"/>
            <a:ext cx="6695090" cy="416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E6819-97D0-2D91-9F85-D9EB2AC0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842" y="0"/>
            <a:ext cx="5146158" cy="6843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9767E9-0934-AACD-2D74-41B63E05CCC8}"/>
              </a:ext>
            </a:extLst>
          </p:cNvPr>
          <p:cNvSpPr txBox="1"/>
          <p:nvPr/>
        </p:nvSpPr>
        <p:spPr>
          <a:xfrm>
            <a:off x="114156" y="93631"/>
            <a:ext cx="7402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8</a:t>
            </a:r>
            <a:r>
              <a:rPr lang="en-US" sz="4000" b="1" baseline="30000" dirty="0"/>
              <a:t>th</a:t>
            </a:r>
            <a:r>
              <a:rPr lang="en-US" sz="4000" b="1" dirty="0"/>
              <a:t> Open House Melbourne</a:t>
            </a:r>
          </a:p>
          <a:p>
            <a:r>
              <a:rPr lang="en-US" sz="4000" b="1" dirty="0"/>
              <a:t> 27</a:t>
            </a:r>
            <a:r>
              <a:rPr lang="en-US" sz="4000" b="1" baseline="30000" dirty="0"/>
              <a:t>th</a:t>
            </a:r>
            <a:r>
              <a:rPr lang="en-US" sz="4000" b="1" dirty="0"/>
              <a:t> July 2024 </a:t>
            </a:r>
          </a:p>
          <a:p>
            <a:r>
              <a:rPr lang="en-US" sz="4000" b="1" dirty="0"/>
              <a:t>165 visitors on the day!</a:t>
            </a:r>
          </a:p>
          <a:p>
            <a:r>
              <a:rPr lang="en-US" sz="4000" dirty="0"/>
              <a:t>Thank you volunteer residents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02905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41942-F0F6-C9B8-AE09-6B83D652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94" y="26187"/>
            <a:ext cx="9132983" cy="6852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B720A-4330-835E-1138-F6F445F4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497" y="-265496"/>
            <a:ext cx="10515600" cy="1325563"/>
          </a:xfrm>
        </p:spPr>
        <p:txBody>
          <a:bodyPr/>
          <a:lstStyle/>
          <a:p>
            <a:r>
              <a:rPr lang="en-US" b="1" dirty="0"/>
              <a:t>CARPORT ANGST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59195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8B78-2A09-8418-C907-A97C142E0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4" y="-207752"/>
            <a:ext cx="10515600" cy="1325563"/>
          </a:xfrm>
        </p:spPr>
        <p:txBody>
          <a:bodyPr/>
          <a:lstStyle/>
          <a:p>
            <a:r>
              <a:rPr lang="en-US" b="1" dirty="0"/>
              <a:t>Planned Lobby Refresh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6EC10-E4AB-84E6-C454-8FAF525A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93" y="31430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Repainting of lobby</a:t>
            </a:r>
          </a:p>
          <a:p>
            <a:pPr marL="0" indent="0">
              <a:buNone/>
            </a:pPr>
            <a:r>
              <a:rPr lang="en-US" dirty="0"/>
              <a:t> (keep same “USA Chalk” </a:t>
            </a:r>
            <a:r>
              <a:rPr lang="en-US" dirty="0" err="1"/>
              <a:t>colour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or introduce some </a:t>
            </a:r>
            <a:r>
              <a:rPr lang="en-US" dirty="0" err="1"/>
              <a:t>colour</a:t>
            </a:r>
            <a:r>
              <a:rPr lang="en-US" dirty="0"/>
              <a:t>? Green?)</a:t>
            </a:r>
          </a:p>
          <a:p>
            <a:r>
              <a:rPr lang="en-US" dirty="0"/>
              <a:t>Repainting of lower stair wells</a:t>
            </a:r>
          </a:p>
          <a:p>
            <a:r>
              <a:rPr lang="en-US" dirty="0"/>
              <a:t>Terrazzo resurfacing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FA616-CC87-BB18-32A6-0847DFBDC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"/>
          <a:stretch/>
        </p:blipFill>
        <p:spPr>
          <a:xfrm>
            <a:off x="6665205" y="0"/>
            <a:ext cx="5526796" cy="6870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98A8D-82C6-0ACC-7967-EC7A018AF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76" r="-686"/>
          <a:stretch/>
        </p:blipFill>
        <p:spPr>
          <a:xfrm>
            <a:off x="-1" y="3690651"/>
            <a:ext cx="6466901" cy="31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9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BF24-0F04-F893-41A8-A8083B73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93" y="365125"/>
            <a:ext cx="10515600" cy="1325563"/>
          </a:xfrm>
        </p:spPr>
        <p:txBody>
          <a:bodyPr/>
          <a:lstStyle/>
          <a:p>
            <a:r>
              <a:rPr lang="en-US" b="1" dirty="0"/>
              <a:t>Planned façade repaint and window refurbishment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82EB8-07EE-C6F3-4DB6-086405FB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1" y="1825625"/>
            <a:ext cx="10283908" cy="44675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Infracorr Consulting engaged 2023 to complete façade inspections, testing and consultancy advice.</a:t>
            </a:r>
          </a:p>
          <a:p>
            <a:r>
              <a:rPr lang="en-US" dirty="0"/>
              <a:t>Hellier McFarland engaged to provide an interpretation of  boundaries.</a:t>
            </a:r>
          </a:p>
          <a:p>
            <a:r>
              <a:rPr lang="en-US" dirty="0"/>
              <a:t>Final project scope of works to be confirmed early 2025 based on abseiled &amp; drone inspections.</a:t>
            </a:r>
          </a:p>
          <a:p>
            <a:r>
              <a:rPr lang="en-US" dirty="0"/>
              <a:t>Legal advice to be </a:t>
            </a:r>
            <a:r>
              <a:rPr lang="en-US" dirty="0" err="1"/>
              <a:t>formalised</a:t>
            </a:r>
            <a:r>
              <a:rPr lang="en-US" dirty="0"/>
              <a:t> in relation to cost allocation - unit entitlement or benefit principle.</a:t>
            </a:r>
          </a:p>
          <a:p>
            <a:r>
              <a:rPr lang="en-US" dirty="0"/>
              <a:t>Funding options investigated providing flexibility for owners. </a:t>
            </a:r>
          </a:p>
          <a:p>
            <a:r>
              <a:rPr lang="en-US" dirty="0"/>
              <a:t>Develop Tender documentation for pricing 2025</a:t>
            </a:r>
          </a:p>
          <a:p>
            <a:r>
              <a:rPr lang="en-US" dirty="0"/>
              <a:t>Tendering of the works planned 2025</a:t>
            </a:r>
          </a:p>
          <a:p>
            <a:r>
              <a:rPr lang="en-US" dirty="0"/>
              <a:t>Engagement with residents on the returned Tender pricing (cost for individual owner &amp; OC)</a:t>
            </a:r>
          </a:p>
          <a:p>
            <a:r>
              <a:rPr lang="en-US" dirty="0"/>
              <a:t>Contract award 2025</a:t>
            </a:r>
          </a:p>
          <a:p>
            <a:r>
              <a:rPr lang="en-US" dirty="0"/>
              <a:t>Works starting from late 2025</a:t>
            </a:r>
          </a:p>
          <a:p>
            <a:r>
              <a:rPr lang="en-US" dirty="0"/>
              <a:t>Works completing 2026-2027</a:t>
            </a:r>
          </a:p>
        </p:txBody>
      </p:sp>
    </p:spTree>
    <p:extLst>
      <p:ext uri="{BB962C8B-B14F-4D97-AF65-F5344CB8AC3E}">
        <p14:creationId xmlns:p14="http://schemas.microsoft.com/office/powerpoint/2010/main" val="2465048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566530" y="276360"/>
            <a:ext cx="9058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6. Greening Working Group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7" y="6212308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3" name="Picture 2" descr="A wooden wall with mail boxes&#10;&#10;Description automatically generated">
            <a:extLst>
              <a:ext uri="{FF2B5EF4-FFF2-40B4-BE49-F238E27FC236}">
                <a16:creationId xmlns:a16="http://schemas.microsoft.com/office/drawing/2014/main" id="{7F089917-36BB-3890-9C21-A59956769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20" y="1045801"/>
            <a:ext cx="6925757" cy="49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1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D3A7-BA82-5342-A33B-904C23EA8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876" y="986909"/>
            <a:ext cx="7215187" cy="5343525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800" dirty="0"/>
              <a:t>Meeting together most months in 2023/24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Current members: Marg Wilson, Susan Kohn, Gabrielle Townsend, Jenny Delahunt, Don Townsend, Di Kilsby </a:t>
            </a:r>
            <a:r>
              <a:rPr lang="en-US" sz="2000" dirty="0"/>
              <a:t>(now absent overseas from 9/22), </a:t>
            </a:r>
            <a:r>
              <a:rPr lang="en-US" sz="2800" dirty="0"/>
              <a:t>Alyson Campbell, Karen Reid, Dana </a:t>
            </a:r>
            <a:r>
              <a:rPr lang="en-US" sz="2800" dirty="0" err="1"/>
              <a:t>Morfett</a:t>
            </a:r>
            <a:r>
              <a:rPr lang="en-US" sz="2800" dirty="0"/>
              <a:t> &amp; Russell Jessop.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 members welcome!</a:t>
            </a:r>
            <a:endParaRPr lang="en-US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AC1BC-8935-B449-BA65-D21FDFE2A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3" y="257176"/>
            <a:ext cx="6429661" cy="885824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Greening Working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9284B-62A6-BD41-9FB3-4283924667D9}"/>
              </a:ext>
            </a:extLst>
          </p:cNvPr>
          <p:cNvSpPr txBox="1"/>
          <p:nvPr/>
        </p:nvSpPr>
        <p:spPr>
          <a:xfrm>
            <a:off x="2193132" y="550175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EB32CE-51C1-654C-8BD0-A03C2E442A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14" y="1356710"/>
            <a:ext cx="3247286" cy="4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087" y="157163"/>
            <a:ext cx="4129868" cy="1500188"/>
          </a:xfrm>
        </p:spPr>
        <p:txBody>
          <a:bodyPr>
            <a:normAutofit/>
          </a:bodyPr>
          <a:lstStyle/>
          <a:p>
            <a:r>
              <a:rPr lang="en-US" sz="4400" dirty="0"/>
              <a:t>Recycling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3088" y="1670278"/>
            <a:ext cx="2888569" cy="4929187"/>
          </a:xfrm>
        </p:spPr>
        <p:txBody>
          <a:bodyPr>
            <a:normAutofit/>
          </a:bodyPr>
          <a:lstStyle/>
          <a:p>
            <a:r>
              <a:rPr lang="en-US" sz="3600" dirty="0"/>
              <a:t>Regular posters on recycling</a:t>
            </a:r>
          </a:p>
          <a:p>
            <a:endParaRPr lang="en-US" sz="3600" dirty="0"/>
          </a:p>
          <a:p>
            <a:r>
              <a:rPr lang="en-US" sz="3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Please use recycling bins correctly! 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25C87-90FB-F80C-7C3D-E53B0A63E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1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4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1" y="1"/>
            <a:ext cx="5115960" cy="1214437"/>
          </a:xfrm>
        </p:spPr>
        <p:txBody>
          <a:bodyPr>
            <a:normAutofit/>
          </a:bodyPr>
          <a:lstStyle/>
          <a:p>
            <a:r>
              <a:rPr lang="en-US" sz="3600" dirty="0"/>
              <a:t>Reducing our food waste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400175"/>
            <a:ext cx="4958800" cy="5429863"/>
          </a:xfrm>
        </p:spPr>
        <p:txBody>
          <a:bodyPr>
            <a:normAutofit/>
          </a:bodyPr>
          <a:lstStyle/>
          <a:p>
            <a:r>
              <a:rPr lang="en-AU" sz="2400" dirty="0"/>
              <a:t>We can divert roughly 100-140kg of organic waste per month</a:t>
            </a:r>
          </a:p>
          <a:p>
            <a:r>
              <a:rPr lang="en-US" sz="2400" dirty="0"/>
              <a:t>Waste caddies available on request from Greening Working Group</a:t>
            </a:r>
          </a:p>
          <a:p>
            <a:r>
              <a:rPr lang="en-US" sz="2400" i="1" dirty="0">
                <a:solidFill>
                  <a:srgbClr val="F8CCF5"/>
                </a:solidFill>
              </a:rPr>
              <a:t>Please compost: help reduce our carbon footprint!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E10EE-0188-0F47-976F-ABF36A1247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6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6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414337"/>
            <a:ext cx="3497483" cy="1371601"/>
          </a:xfrm>
        </p:spPr>
        <p:txBody>
          <a:bodyPr>
            <a:normAutofit/>
          </a:bodyPr>
          <a:lstStyle/>
          <a:p>
            <a:r>
              <a:rPr lang="en-US" sz="3600" dirty="0"/>
              <a:t>Facilitating recycling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3A81E2-44F5-1348-92FA-8A1B90E7E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637" y="1100138"/>
            <a:ext cx="6496049" cy="48720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2257426"/>
            <a:ext cx="3664437" cy="4271962"/>
          </a:xfrm>
        </p:spPr>
        <p:txBody>
          <a:bodyPr>
            <a:normAutofit/>
          </a:bodyPr>
          <a:lstStyle/>
          <a:p>
            <a:r>
              <a:rPr lang="en-US" sz="2800" dirty="0"/>
              <a:t>Collection of empty toothpaste and dental floss containers</a:t>
            </a:r>
          </a:p>
          <a:p>
            <a:r>
              <a:rPr lang="en-US" sz="2800" dirty="0"/>
              <a:t>Started January 2022 – very successful!</a:t>
            </a:r>
          </a:p>
          <a:p>
            <a:r>
              <a:rPr lang="en-US" sz="2800" i="1" dirty="0">
                <a:solidFill>
                  <a:schemeClr val="tx2"/>
                </a:solidFill>
              </a:rPr>
              <a:t>Box in lobby last weekend of each month. </a:t>
            </a:r>
          </a:p>
        </p:txBody>
      </p:sp>
    </p:spTree>
    <p:extLst>
      <p:ext uri="{BB962C8B-B14F-4D97-AF65-F5344CB8AC3E}">
        <p14:creationId xmlns:p14="http://schemas.microsoft.com/office/powerpoint/2010/main" val="37757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234184" y="276360"/>
            <a:ext cx="728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/>
              <a:t> 2. Voting Procedure</a:t>
            </a:r>
            <a:endParaRPr lang="en-AU" sz="4400" dirty="0"/>
          </a:p>
        </p:txBody>
      </p:sp>
      <p:pic>
        <p:nvPicPr>
          <p:cNvPr id="11" name="Picture 10" descr="A large white building with many windows&#10;&#10;Description automatically generated">
            <a:extLst>
              <a:ext uri="{FF2B5EF4-FFF2-40B4-BE49-F238E27FC236}">
                <a16:creationId xmlns:a16="http://schemas.microsoft.com/office/drawing/2014/main" id="{76CDE017-6B71-006C-9376-223135DF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045801"/>
            <a:ext cx="7827264" cy="5032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7" y="6212308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286633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8EF99-210A-4346-FDD6-F598D18A9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88992" y="-620571"/>
            <a:ext cx="3406944" cy="4692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49748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Herb garden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3664437" cy="500776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herb replanting working bee Sunday 24th April 2024</a:t>
            </a:r>
          </a:p>
          <a:p>
            <a:pPr algn="ctr"/>
            <a:r>
              <a:rPr lang="en-US" sz="2800" i="1" dirty="0">
                <a:solidFill>
                  <a:schemeClr val="tx2"/>
                </a:solidFill>
              </a:rPr>
              <a:t>Thanks to volunteer residents on the day.</a:t>
            </a:r>
          </a:p>
          <a:p>
            <a:pPr algn="ctr"/>
            <a:r>
              <a:rPr lang="en-US" sz="2800" i="1" dirty="0">
                <a:solidFill>
                  <a:schemeClr val="tx2"/>
                </a:solidFill>
              </a:rPr>
              <a:t>Monthly working bees to maintain.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9A09C-2F41-EE6B-CA1A-14DEC96E1A26}"/>
              </a:ext>
            </a:extLst>
          </p:cNvPr>
          <p:cNvSpPr txBox="1"/>
          <p:nvPr/>
        </p:nvSpPr>
        <p:spPr>
          <a:xfrm>
            <a:off x="10446035" y="3033582"/>
            <a:ext cx="82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3/4/22</a:t>
            </a:r>
            <a:endParaRPr lang="en-AU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7FCC8-2ECE-4BAA-C1A4-733627493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2" t="14390" r="14032" b="13721"/>
          <a:stretch/>
        </p:blipFill>
        <p:spPr>
          <a:xfrm>
            <a:off x="6646365" y="3429000"/>
            <a:ext cx="4739115" cy="3402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97BAB-1894-CE61-1D3E-5906E132BECE}"/>
              </a:ext>
            </a:extLst>
          </p:cNvPr>
          <p:cNvSpPr txBox="1"/>
          <p:nvPr/>
        </p:nvSpPr>
        <p:spPr>
          <a:xfrm>
            <a:off x="10194363" y="6462186"/>
            <a:ext cx="1073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28/4/24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10338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046" y="352950"/>
            <a:ext cx="388474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Indigenous gardens    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3664437" cy="500776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We continue to propagate and replace plantings in the extreme windy conditions </a:t>
            </a:r>
          </a:p>
          <a:p>
            <a:pPr algn="ctr"/>
            <a:endParaRPr lang="en-US" sz="2800" i="1" dirty="0">
              <a:solidFill>
                <a:schemeClr val="tx2"/>
              </a:solidFill>
            </a:endParaRPr>
          </a:p>
          <a:p>
            <a:pPr algn="ctr"/>
            <a:r>
              <a:rPr lang="en-US" sz="2800" i="1" dirty="0">
                <a:solidFill>
                  <a:schemeClr val="tx2"/>
                </a:solidFill>
              </a:rPr>
              <a:t>Improving survival rate!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35799-565E-4882-99C7-7A1D3300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972" y="0"/>
            <a:ext cx="5046003" cy="3779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66034-B190-A719-32AC-B0AF1A510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71" y="3040203"/>
            <a:ext cx="5046003" cy="38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DB5A92-0BE2-9ABC-538C-C0F6FB98945A}"/>
              </a:ext>
            </a:extLst>
          </p:cNvPr>
          <p:cNvSpPr/>
          <p:nvPr/>
        </p:nvSpPr>
        <p:spPr>
          <a:xfrm>
            <a:off x="2188308" y="3297162"/>
            <a:ext cx="359507" cy="29175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CC37A2-8366-6F4C-70C1-57E6538DA833}"/>
              </a:ext>
            </a:extLst>
          </p:cNvPr>
          <p:cNvSpPr/>
          <p:nvPr/>
        </p:nvSpPr>
        <p:spPr>
          <a:xfrm>
            <a:off x="1150638" y="0"/>
            <a:ext cx="11041361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0FD78D0-5037-4D5D-AB3E-576F4A27E948}"/>
              </a:ext>
            </a:extLst>
          </p:cNvPr>
          <p:cNvGraphicFramePr>
            <a:graphicFrameLocks noGrp="1"/>
          </p:cNvGraphicFramePr>
          <p:nvPr/>
        </p:nvGraphicFramePr>
        <p:xfrm>
          <a:off x="1478883" y="950947"/>
          <a:ext cx="10235373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894">
                  <a:extLst>
                    <a:ext uri="{9D8B030D-6E8A-4147-A177-3AD203B41FA5}">
                      <a16:colId xmlns:a16="http://schemas.microsoft.com/office/drawing/2014/main" val="1568245009"/>
                    </a:ext>
                  </a:extLst>
                </a:gridCol>
                <a:gridCol w="1168272">
                  <a:extLst>
                    <a:ext uri="{9D8B030D-6E8A-4147-A177-3AD203B41FA5}">
                      <a16:colId xmlns:a16="http://schemas.microsoft.com/office/drawing/2014/main" val="3349807970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715907769"/>
                    </a:ext>
                  </a:extLst>
                </a:gridCol>
                <a:gridCol w="747151">
                  <a:extLst>
                    <a:ext uri="{9D8B030D-6E8A-4147-A177-3AD203B41FA5}">
                      <a16:colId xmlns:a16="http://schemas.microsoft.com/office/drawing/2014/main" val="3517148756"/>
                    </a:ext>
                  </a:extLst>
                </a:gridCol>
                <a:gridCol w="768704">
                  <a:extLst>
                    <a:ext uri="{9D8B030D-6E8A-4147-A177-3AD203B41FA5}">
                      <a16:colId xmlns:a16="http://schemas.microsoft.com/office/drawing/2014/main" val="3297893199"/>
                    </a:ext>
                  </a:extLst>
                </a:gridCol>
                <a:gridCol w="717452">
                  <a:extLst>
                    <a:ext uri="{9D8B030D-6E8A-4147-A177-3AD203B41FA5}">
                      <a16:colId xmlns:a16="http://schemas.microsoft.com/office/drawing/2014/main" val="3167282071"/>
                    </a:ext>
                  </a:extLst>
                </a:gridCol>
                <a:gridCol w="815926">
                  <a:extLst>
                    <a:ext uri="{9D8B030D-6E8A-4147-A177-3AD203B41FA5}">
                      <a16:colId xmlns:a16="http://schemas.microsoft.com/office/drawing/2014/main" val="593778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633668408"/>
                    </a:ext>
                  </a:extLst>
                </a:gridCol>
                <a:gridCol w="882133">
                  <a:extLst>
                    <a:ext uri="{9D8B030D-6E8A-4147-A177-3AD203B41FA5}">
                      <a16:colId xmlns:a16="http://schemas.microsoft.com/office/drawing/2014/main" val="3906085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33448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Water Use (KL)*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8971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7581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6447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5140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4894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4727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231186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Improvement (%) from base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24.9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27.8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28.1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42.7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45.4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47.3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39236"/>
                  </a:ext>
                </a:extLst>
              </a:tr>
              <a:tr h="312746">
                <a:tc>
                  <a:txBody>
                    <a:bodyPr/>
                    <a:lstStyle/>
                    <a:p>
                      <a:r>
                        <a:rPr lang="en-AU" dirty="0"/>
                        <a:t>Improvement (%) year on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00B050"/>
                          </a:solidFill>
                        </a:rPr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5.0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3.4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51045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A25700-1641-4555-8397-38F3599EADD2}"/>
              </a:ext>
            </a:extLst>
          </p:cNvPr>
          <p:cNvCxnSpPr>
            <a:cxnSpLocks/>
          </p:cNvCxnSpPr>
          <p:nvPr/>
        </p:nvCxnSpPr>
        <p:spPr>
          <a:xfrm flipH="1">
            <a:off x="2563447" y="3352800"/>
            <a:ext cx="39076" cy="2695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DDB85-A3E0-493B-8B2E-686D0EA2B099}"/>
              </a:ext>
            </a:extLst>
          </p:cNvPr>
          <p:cNvCxnSpPr>
            <a:cxnSpLocks/>
          </p:cNvCxnSpPr>
          <p:nvPr/>
        </p:nvCxnSpPr>
        <p:spPr>
          <a:xfrm flipH="1">
            <a:off x="2547815" y="6047845"/>
            <a:ext cx="8671567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9DDD4-4279-4852-8CE0-0132CB368FA2}"/>
              </a:ext>
            </a:extLst>
          </p:cNvPr>
          <p:cNvSpPr txBox="1"/>
          <p:nvPr/>
        </p:nvSpPr>
        <p:spPr>
          <a:xfrm>
            <a:off x="1774093" y="3169918"/>
            <a:ext cx="828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9000</a:t>
            </a:r>
          </a:p>
          <a:p>
            <a:endParaRPr lang="en-AU" dirty="0"/>
          </a:p>
          <a:p>
            <a:r>
              <a:rPr lang="en-AU" dirty="0"/>
              <a:t>8000</a:t>
            </a:r>
          </a:p>
          <a:p>
            <a:endParaRPr lang="en-AU" dirty="0"/>
          </a:p>
          <a:p>
            <a:r>
              <a:rPr lang="en-AU" dirty="0"/>
              <a:t>7000</a:t>
            </a:r>
          </a:p>
          <a:p>
            <a:endParaRPr lang="en-AU" dirty="0"/>
          </a:p>
          <a:p>
            <a:r>
              <a:rPr lang="en-AU" dirty="0"/>
              <a:t>6000</a:t>
            </a:r>
          </a:p>
          <a:p>
            <a:endParaRPr lang="en-AU" dirty="0"/>
          </a:p>
          <a:p>
            <a:r>
              <a:rPr lang="en-AU" dirty="0"/>
              <a:t>5000</a:t>
            </a:r>
          </a:p>
          <a:p>
            <a:endParaRPr lang="en-AU" dirty="0"/>
          </a:p>
          <a:p>
            <a:r>
              <a:rPr lang="en-AU" dirty="0"/>
              <a:t>4000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45812-E9B5-4477-A6C8-B18215CC823C}"/>
              </a:ext>
            </a:extLst>
          </p:cNvPr>
          <p:cNvSpPr txBox="1"/>
          <p:nvPr/>
        </p:nvSpPr>
        <p:spPr>
          <a:xfrm>
            <a:off x="2602522" y="6093681"/>
            <a:ext cx="958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   2016         2017        2018         2019        2020         2021        2022         2023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6DFFAB-1B46-4B30-9414-649AED8D0BA0}"/>
              </a:ext>
            </a:extLst>
          </p:cNvPr>
          <p:cNvSpPr/>
          <p:nvPr/>
        </p:nvSpPr>
        <p:spPr>
          <a:xfrm>
            <a:off x="2930769" y="3428999"/>
            <a:ext cx="640862" cy="2618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DCD0E-F318-4C3C-8E1C-1EE8EF719AB1}"/>
              </a:ext>
            </a:extLst>
          </p:cNvPr>
          <p:cNvSpPr/>
          <p:nvPr/>
        </p:nvSpPr>
        <p:spPr>
          <a:xfrm>
            <a:off x="3977253" y="4121573"/>
            <a:ext cx="640862" cy="1940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5CFBF-3E96-4D65-B848-D2DF3306A799}"/>
              </a:ext>
            </a:extLst>
          </p:cNvPr>
          <p:cNvSpPr/>
          <p:nvPr/>
        </p:nvSpPr>
        <p:spPr>
          <a:xfrm>
            <a:off x="4990615" y="4558778"/>
            <a:ext cx="640862" cy="147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78447A-C3C5-411C-B222-324E3364E855}"/>
              </a:ext>
            </a:extLst>
          </p:cNvPr>
          <p:cNvSpPr/>
          <p:nvPr/>
        </p:nvSpPr>
        <p:spPr>
          <a:xfrm>
            <a:off x="6107725" y="4667507"/>
            <a:ext cx="640862" cy="138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367326-9596-4AAA-A956-6CBCCF4E2633}"/>
              </a:ext>
            </a:extLst>
          </p:cNvPr>
          <p:cNvSpPr/>
          <p:nvPr/>
        </p:nvSpPr>
        <p:spPr>
          <a:xfrm>
            <a:off x="7130170" y="4753830"/>
            <a:ext cx="640862" cy="1294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8F7F28-0DFB-41FB-ACDC-21DB723F9680}"/>
              </a:ext>
            </a:extLst>
          </p:cNvPr>
          <p:cNvSpPr/>
          <p:nvPr/>
        </p:nvSpPr>
        <p:spPr>
          <a:xfrm>
            <a:off x="8154205" y="5327095"/>
            <a:ext cx="640862" cy="706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C07B37-4AC8-45A2-9EF2-6748AFB4B6A1}"/>
              </a:ext>
            </a:extLst>
          </p:cNvPr>
          <p:cNvCxnSpPr>
            <a:cxnSpLocks/>
          </p:cNvCxnSpPr>
          <p:nvPr/>
        </p:nvCxnSpPr>
        <p:spPr>
          <a:xfrm>
            <a:off x="3110522" y="3513925"/>
            <a:ext cx="8124492" cy="197210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2919334-4DF6-4F12-B24E-228CB0E0CDC6}"/>
              </a:ext>
            </a:extLst>
          </p:cNvPr>
          <p:cNvSpPr txBox="1"/>
          <p:nvPr/>
        </p:nvSpPr>
        <p:spPr>
          <a:xfrm rot="16200000">
            <a:off x="507381" y="4474577"/>
            <a:ext cx="214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Building use (KL)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63466-ED91-4388-8C49-4D8EF020610E}"/>
              </a:ext>
            </a:extLst>
          </p:cNvPr>
          <p:cNvSpPr txBox="1"/>
          <p:nvPr/>
        </p:nvSpPr>
        <p:spPr>
          <a:xfrm>
            <a:off x="6224957" y="6392243"/>
            <a:ext cx="104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C00969-F59C-4151-9F2C-26C96B27DCC4}"/>
              </a:ext>
            </a:extLst>
          </p:cNvPr>
          <p:cNvSpPr txBox="1"/>
          <p:nvPr/>
        </p:nvSpPr>
        <p:spPr>
          <a:xfrm>
            <a:off x="1431105" y="142915"/>
            <a:ext cx="1104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Water Consumption 2023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7A6E0-0DD3-4727-8248-D925D6DEB9A1}"/>
              </a:ext>
            </a:extLst>
          </p:cNvPr>
          <p:cNvSpPr txBox="1"/>
          <p:nvPr/>
        </p:nvSpPr>
        <p:spPr>
          <a:xfrm>
            <a:off x="1431105" y="2504151"/>
            <a:ext cx="664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*Southeast water billing unit 3A*101units = building total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6230A9-2034-D61F-1C7A-966958E57D29}"/>
              </a:ext>
            </a:extLst>
          </p:cNvPr>
          <p:cNvSpPr/>
          <p:nvPr/>
        </p:nvSpPr>
        <p:spPr>
          <a:xfrm>
            <a:off x="9215866" y="5512531"/>
            <a:ext cx="640862" cy="51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E1717-6B9F-754B-9B91-0AB112335BB6}"/>
              </a:ext>
            </a:extLst>
          </p:cNvPr>
          <p:cNvSpPr txBox="1"/>
          <p:nvPr/>
        </p:nvSpPr>
        <p:spPr>
          <a:xfrm>
            <a:off x="4823256" y="3048180"/>
            <a:ext cx="730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Downward trend in water use </a:t>
            </a:r>
            <a:endParaRPr lang="en-AU" sz="3600" b="1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DF4FF-F947-E2BA-9C9B-7E1474E6291D}"/>
              </a:ext>
            </a:extLst>
          </p:cNvPr>
          <p:cNvSpPr/>
          <p:nvPr/>
        </p:nvSpPr>
        <p:spPr>
          <a:xfrm>
            <a:off x="10318356" y="5570959"/>
            <a:ext cx="640862" cy="483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52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0C493C-2DC1-2AE0-1375-ECC8713CB9C6}"/>
              </a:ext>
            </a:extLst>
          </p:cNvPr>
          <p:cNvSpPr/>
          <p:nvPr/>
        </p:nvSpPr>
        <p:spPr>
          <a:xfrm>
            <a:off x="2195112" y="3262662"/>
            <a:ext cx="345571" cy="46051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E0CADE-B0C5-FAEC-C66A-67D76CDAF41F}"/>
              </a:ext>
            </a:extLst>
          </p:cNvPr>
          <p:cNvSpPr/>
          <p:nvPr/>
        </p:nvSpPr>
        <p:spPr>
          <a:xfrm>
            <a:off x="1070702" y="12673"/>
            <a:ext cx="11121297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0FD78D0-5037-4D5D-AB3E-576F4A27E948}"/>
              </a:ext>
            </a:extLst>
          </p:cNvPr>
          <p:cNvGraphicFramePr>
            <a:graphicFrameLocks noGrp="1"/>
          </p:cNvGraphicFramePr>
          <p:nvPr/>
        </p:nvGraphicFramePr>
        <p:xfrm>
          <a:off x="1238460" y="758971"/>
          <a:ext cx="1055210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4996">
                  <a:extLst>
                    <a:ext uri="{9D8B030D-6E8A-4147-A177-3AD203B41FA5}">
                      <a16:colId xmlns:a16="http://schemas.microsoft.com/office/drawing/2014/main" val="1568245009"/>
                    </a:ext>
                  </a:extLst>
                </a:gridCol>
                <a:gridCol w="1252025">
                  <a:extLst>
                    <a:ext uri="{9D8B030D-6E8A-4147-A177-3AD203B41FA5}">
                      <a16:colId xmlns:a16="http://schemas.microsoft.com/office/drawing/2014/main" val="1165813758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3349807970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715907769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3517148756"/>
                    </a:ext>
                  </a:extLst>
                </a:gridCol>
                <a:gridCol w="1111348">
                  <a:extLst>
                    <a:ext uri="{9D8B030D-6E8A-4147-A177-3AD203B41FA5}">
                      <a16:colId xmlns:a16="http://schemas.microsoft.com/office/drawing/2014/main" val="1873363446"/>
                    </a:ext>
                  </a:extLst>
                </a:gridCol>
                <a:gridCol w="1027832">
                  <a:extLst>
                    <a:ext uri="{9D8B030D-6E8A-4147-A177-3AD203B41FA5}">
                      <a16:colId xmlns:a16="http://schemas.microsoft.com/office/drawing/2014/main" val="1848724849"/>
                    </a:ext>
                  </a:extLst>
                </a:gridCol>
              </a:tblGrid>
              <a:tr h="318542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33448"/>
                  </a:ext>
                </a:extLst>
              </a:tr>
              <a:tr h="328844">
                <a:tc>
                  <a:txBody>
                    <a:bodyPr/>
                    <a:lstStyle/>
                    <a:p>
                      <a:r>
                        <a:rPr lang="en-AU" dirty="0"/>
                        <a:t>Elec Use (kWh)*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78,736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r>
                        <a:rPr lang="en-AU" dirty="0"/>
                        <a:t>4,575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AU" dirty="0"/>
                        <a:t>5,887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AU" dirty="0"/>
                        <a:t>3,323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80,726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75,352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231186"/>
                  </a:ext>
                </a:extLst>
              </a:tr>
              <a:tr h="314037">
                <a:tc>
                  <a:txBody>
                    <a:bodyPr/>
                    <a:lstStyle/>
                    <a:p>
                      <a:r>
                        <a:rPr lang="en-AU" dirty="0"/>
                        <a:t>Improvement (%) from base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5%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(9%)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4%</a:t>
                      </a:r>
                      <a:endParaRPr lang="en-A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39236"/>
                  </a:ext>
                </a:extLst>
              </a:tr>
              <a:tr h="549565">
                <a:tc>
                  <a:txBody>
                    <a:bodyPr/>
                    <a:lstStyle/>
                    <a:p>
                      <a:r>
                        <a:rPr lang="en-AU" dirty="0"/>
                        <a:t>Improvement (%) year on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solidFill>
                            <a:srgbClr val="FF0000"/>
                          </a:solidFill>
                        </a:rPr>
                        <a:t>(15%)</a:t>
                      </a:r>
                    </a:p>
                    <a:p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51045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A25700-1641-4555-8397-38F3599EADD2}"/>
              </a:ext>
            </a:extLst>
          </p:cNvPr>
          <p:cNvCxnSpPr>
            <a:cxnSpLocks/>
          </p:cNvCxnSpPr>
          <p:nvPr/>
        </p:nvCxnSpPr>
        <p:spPr>
          <a:xfrm flipH="1">
            <a:off x="2547815" y="3352800"/>
            <a:ext cx="54708" cy="2235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DDB85-A3E0-493B-8B2E-686D0EA2B099}"/>
              </a:ext>
            </a:extLst>
          </p:cNvPr>
          <p:cNvCxnSpPr>
            <a:cxnSpLocks/>
          </p:cNvCxnSpPr>
          <p:nvPr/>
        </p:nvCxnSpPr>
        <p:spPr>
          <a:xfrm flipH="1">
            <a:off x="2547815" y="5553398"/>
            <a:ext cx="9015828" cy="65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9DDD4-4279-4852-8CE0-0132CB368FA2}"/>
              </a:ext>
            </a:extLst>
          </p:cNvPr>
          <p:cNvSpPr txBox="1"/>
          <p:nvPr/>
        </p:nvSpPr>
        <p:spPr>
          <a:xfrm>
            <a:off x="1633360" y="3178344"/>
            <a:ext cx="1047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90,000</a:t>
            </a:r>
          </a:p>
          <a:p>
            <a:endParaRPr lang="en-AU" dirty="0"/>
          </a:p>
          <a:p>
            <a:r>
              <a:rPr lang="en-AU" dirty="0"/>
              <a:t>85,000</a:t>
            </a:r>
          </a:p>
          <a:p>
            <a:endParaRPr lang="en-AU" dirty="0"/>
          </a:p>
          <a:p>
            <a:r>
              <a:rPr lang="en-AU" dirty="0"/>
              <a:t>80,000</a:t>
            </a:r>
          </a:p>
          <a:p>
            <a:endParaRPr lang="en-AU" dirty="0"/>
          </a:p>
          <a:p>
            <a:r>
              <a:rPr lang="en-AU" dirty="0"/>
              <a:t>75,000</a:t>
            </a:r>
          </a:p>
          <a:p>
            <a:endParaRPr lang="en-AU" dirty="0"/>
          </a:p>
          <a:p>
            <a:r>
              <a:rPr lang="en-AU" dirty="0"/>
              <a:t>70,000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6DFFAB-1B46-4B30-9414-649AED8D0BA0}"/>
              </a:ext>
            </a:extLst>
          </p:cNvPr>
          <p:cNvSpPr/>
          <p:nvPr/>
        </p:nvSpPr>
        <p:spPr>
          <a:xfrm>
            <a:off x="4438009" y="5061285"/>
            <a:ext cx="640862" cy="543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45812-E9B5-4477-A6C8-B18215CC823C}"/>
              </a:ext>
            </a:extLst>
          </p:cNvPr>
          <p:cNvSpPr txBox="1"/>
          <p:nvPr/>
        </p:nvSpPr>
        <p:spPr>
          <a:xfrm>
            <a:off x="2408129" y="5741683"/>
            <a:ext cx="926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      2018                2019               2020                2021               2022               2023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6DCD0E-F318-4C3C-8E1C-1EE8EF719AB1}"/>
              </a:ext>
            </a:extLst>
          </p:cNvPr>
          <p:cNvSpPr/>
          <p:nvPr/>
        </p:nvSpPr>
        <p:spPr>
          <a:xfrm>
            <a:off x="5806078" y="3774828"/>
            <a:ext cx="640862" cy="1813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05CFBF-3E96-4D65-B848-D2DF3306A799}"/>
              </a:ext>
            </a:extLst>
          </p:cNvPr>
          <p:cNvSpPr/>
          <p:nvPr/>
        </p:nvSpPr>
        <p:spPr>
          <a:xfrm>
            <a:off x="7306692" y="4086111"/>
            <a:ext cx="640862" cy="148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919334-4DF6-4F12-B24E-228CB0E0CDC6}"/>
              </a:ext>
            </a:extLst>
          </p:cNvPr>
          <p:cNvSpPr txBox="1"/>
          <p:nvPr/>
        </p:nvSpPr>
        <p:spPr>
          <a:xfrm rot="16200000">
            <a:off x="327634" y="4248256"/>
            <a:ext cx="234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Building use (kWh)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F63466-ED91-4388-8C49-4D8EF020610E}"/>
              </a:ext>
            </a:extLst>
          </p:cNvPr>
          <p:cNvSpPr txBox="1"/>
          <p:nvPr/>
        </p:nvSpPr>
        <p:spPr>
          <a:xfrm>
            <a:off x="6135522" y="6133395"/>
            <a:ext cx="104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Year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C00969-F59C-4151-9F2C-26C96B27DCC4}"/>
              </a:ext>
            </a:extLst>
          </p:cNvPr>
          <p:cNvSpPr txBox="1"/>
          <p:nvPr/>
        </p:nvSpPr>
        <p:spPr>
          <a:xfrm>
            <a:off x="1163377" y="103855"/>
            <a:ext cx="1065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Electricity Consumption 2023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7A6E0-0DD3-4727-8248-D925D6DEB9A1}"/>
              </a:ext>
            </a:extLst>
          </p:cNvPr>
          <p:cNvSpPr txBox="1"/>
          <p:nvPr/>
        </p:nvSpPr>
        <p:spPr>
          <a:xfrm>
            <a:off x="1070703" y="6475995"/>
            <a:ext cx="111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*Common areas energy (lighting, WC ventilation fans, lifts, laundries, BBQs &amp; cleaner’s water heater)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1E77B8-A29F-4227-C188-94DD1C4D238E}"/>
              </a:ext>
            </a:extLst>
          </p:cNvPr>
          <p:cNvCxnSpPr>
            <a:cxnSpLocks/>
          </p:cNvCxnSpPr>
          <p:nvPr/>
        </p:nvCxnSpPr>
        <p:spPr>
          <a:xfrm>
            <a:off x="3554698" y="4369499"/>
            <a:ext cx="1091548" cy="33306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5F150E-C1E3-44CA-68FC-4124C5CB5A66}"/>
              </a:ext>
            </a:extLst>
          </p:cNvPr>
          <p:cNvSpPr/>
          <p:nvPr/>
        </p:nvSpPr>
        <p:spPr>
          <a:xfrm>
            <a:off x="2899510" y="4802971"/>
            <a:ext cx="640862" cy="821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A97D2-EEBA-E2BE-DD03-5A073D13B730}"/>
              </a:ext>
            </a:extLst>
          </p:cNvPr>
          <p:cNvSpPr/>
          <p:nvPr/>
        </p:nvSpPr>
        <p:spPr>
          <a:xfrm>
            <a:off x="8761106" y="4455942"/>
            <a:ext cx="640862" cy="1100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15E4B7-1C99-03C4-90DD-690E3EF52CFF}"/>
              </a:ext>
            </a:extLst>
          </p:cNvPr>
          <p:cNvCxnSpPr>
            <a:cxnSpLocks/>
          </p:cNvCxnSpPr>
          <p:nvPr/>
        </p:nvCxnSpPr>
        <p:spPr>
          <a:xfrm>
            <a:off x="6332982" y="3563485"/>
            <a:ext cx="4545791" cy="139606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B8901A3-9AA3-DE35-6CFB-0FD103802F24}"/>
              </a:ext>
            </a:extLst>
          </p:cNvPr>
          <p:cNvSpPr txBox="1"/>
          <p:nvPr/>
        </p:nvSpPr>
        <p:spPr>
          <a:xfrm>
            <a:off x="3087215" y="2606165"/>
            <a:ext cx="927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Based on 0.96 emission factor 2022-23 is Approx. 72.3 </a:t>
            </a:r>
            <a:r>
              <a:rPr lang="en-US" sz="2400" dirty="0" err="1"/>
              <a:t>Tonnes</a:t>
            </a:r>
            <a:r>
              <a:rPr lang="en-US" sz="2400" dirty="0"/>
              <a:t> carbon dioxide equivalent. </a:t>
            </a:r>
            <a:r>
              <a:rPr lang="en-US" sz="2400" b="1" dirty="0">
                <a:solidFill>
                  <a:srgbClr val="00B050"/>
                </a:solidFill>
              </a:rPr>
              <a:t>Reduction of 5 </a:t>
            </a:r>
            <a:r>
              <a:rPr lang="en-US" sz="2400" b="1" dirty="0" err="1">
                <a:solidFill>
                  <a:srgbClr val="00B050"/>
                </a:solidFill>
              </a:rPr>
              <a:t>Tonnes</a:t>
            </a:r>
            <a:r>
              <a:rPr lang="en-US" sz="2400" b="1" dirty="0">
                <a:solidFill>
                  <a:srgbClr val="00B050"/>
                </a:solidFill>
              </a:rPr>
              <a:t> on 2021-22</a:t>
            </a:r>
            <a:r>
              <a:rPr lang="en-US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1F6A38-2731-2CE8-E7F6-F92E13DBA74D}"/>
              </a:ext>
            </a:extLst>
          </p:cNvPr>
          <p:cNvSpPr/>
          <p:nvPr/>
        </p:nvSpPr>
        <p:spPr>
          <a:xfrm>
            <a:off x="10267223" y="4981930"/>
            <a:ext cx="640862" cy="577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2261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00" y="307182"/>
            <a:ext cx="3927169" cy="81070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Little Library “Nook”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5601" y="1362075"/>
            <a:ext cx="4402090" cy="500776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Recycle books, magazines and CDs.</a:t>
            </a:r>
          </a:p>
          <a:p>
            <a:pPr algn="ctr"/>
            <a:r>
              <a:rPr lang="en-US" sz="2800" dirty="0"/>
              <a:t> Fabricated from left-over remnants of profiled Edgewater timber</a:t>
            </a:r>
          </a:p>
          <a:p>
            <a:pPr algn="ctr"/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Installed 24 July 2024</a:t>
            </a:r>
          </a:p>
          <a:p>
            <a:pPr algn="ctr"/>
            <a:r>
              <a:rPr lang="en-US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Designed and fabricated by resident Richard Manning – Thank you!</a:t>
            </a:r>
          </a:p>
          <a:p>
            <a:pPr algn="ctr"/>
            <a:endParaRPr lang="en-US" sz="2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E6544-BA83-FFF2-CF99-98BFA4DE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0" t="11293" r="5903" b="5857"/>
          <a:stretch/>
        </p:blipFill>
        <p:spPr>
          <a:xfrm>
            <a:off x="5783419" y="-55550"/>
            <a:ext cx="5664224" cy="69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8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277" y="393312"/>
            <a:ext cx="3497483" cy="115014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Nature Strip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200" y="1628775"/>
            <a:ext cx="4372349" cy="500776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New City Port Phillip Nature Strip Guidelines August 22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Aim: elimination of grass     (no mowing maintenance)</a:t>
            </a:r>
          </a:p>
          <a:p>
            <a:pPr algn="ctr"/>
            <a:r>
              <a:rPr lang="en-US" sz="28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Indigenous plantings proposed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BCAE3-4DAD-DD1B-7A01-9593974F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576" y="0"/>
            <a:ext cx="48634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C60EA-529D-9803-DBE3-63802D674E31}"/>
              </a:ext>
            </a:extLst>
          </p:cNvPr>
          <p:cNvSpPr txBox="1"/>
          <p:nvPr/>
        </p:nvSpPr>
        <p:spPr>
          <a:xfrm rot="2866156">
            <a:off x="3601521" y="2975601"/>
            <a:ext cx="6318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2023 AGM Presentation Slide</a:t>
            </a:r>
            <a:endParaRPr lang="en-A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04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B9F1C9-EE22-9CCA-0723-F732FF43D5B4}"/>
              </a:ext>
            </a:extLst>
          </p:cNvPr>
          <p:cNvSpPr txBox="1"/>
          <p:nvPr/>
        </p:nvSpPr>
        <p:spPr>
          <a:xfrm>
            <a:off x="648183" y="103855"/>
            <a:ext cx="1116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Edgewater Towers – Marine Parade Nature Strip Plan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CD3F5-BE11-CA28-00F1-ACE648115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8"/>
          <a:stretch/>
        </p:blipFill>
        <p:spPr>
          <a:xfrm rot="16200000">
            <a:off x="3983033" y="-3213434"/>
            <a:ext cx="4225936" cy="12228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5EDD8F-4288-091E-6E7B-243747CD41CD}"/>
              </a:ext>
            </a:extLst>
          </p:cNvPr>
          <p:cNvSpPr txBox="1"/>
          <p:nvPr/>
        </p:nvSpPr>
        <p:spPr>
          <a:xfrm>
            <a:off x="264223" y="5199685"/>
            <a:ext cx="12002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LEGEND:</a:t>
            </a:r>
          </a:p>
          <a:p>
            <a:endParaRPr lang="en-US" dirty="0"/>
          </a:p>
          <a:p>
            <a:r>
              <a:rPr lang="en-US" dirty="0"/>
              <a:t>             GROUND COVER	               NEW INDIGENOUS PLANTS TO 0.5m H	 	    EXTG. STREET TREE</a:t>
            </a:r>
          </a:p>
          <a:p>
            <a:r>
              <a:rPr lang="en-US" dirty="0"/>
              <a:t>             (NOT GRASS)</a:t>
            </a:r>
          </a:p>
          <a:p>
            <a:r>
              <a:rPr lang="en-US" dirty="0"/>
              <a:t>           </a:t>
            </a:r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824A0B-71CE-ACF9-1C94-8012BF6593FB}"/>
              </a:ext>
            </a:extLst>
          </p:cNvPr>
          <p:cNvSpPr/>
          <p:nvPr/>
        </p:nvSpPr>
        <p:spPr>
          <a:xfrm>
            <a:off x="264223" y="5765432"/>
            <a:ext cx="611557" cy="6094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5B7E9D-365F-559A-7551-D00431C29E17}"/>
              </a:ext>
            </a:extLst>
          </p:cNvPr>
          <p:cNvSpPr/>
          <p:nvPr/>
        </p:nvSpPr>
        <p:spPr>
          <a:xfrm>
            <a:off x="3109532" y="5765432"/>
            <a:ext cx="611557" cy="6094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AA7068E-5596-23D9-B1B7-FC257D5D60C7}"/>
              </a:ext>
            </a:extLst>
          </p:cNvPr>
          <p:cNvSpPr/>
          <p:nvPr/>
        </p:nvSpPr>
        <p:spPr>
          <a:xfrm>
            <a:off x="7956043" y="5581760"/>
            <a:ext cx="700356" cy="793103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82D02D-6460-40F9-EFEA-8B5BEED2D42F}"/>
              </a:ext>
            </a:extLst>
          </p:cNvPr>
          <p:cNvSpPr/>
          <p:nvPr/>
        </p:nvSpPr>
        <p:spPr>
          <a:xfrm>
            <a:off x="-36510" y="2691513"/>
            <a:ext cx="12228510" cy="111731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42EC347B-1B89-BB13-F7F9-D45CA4347636}"/>
              </a:ext>
            </a:extLst>
          </p:cNvPr>
          <p:cNvSpPr/>
          <p:nvPr/>
        </p:nvSpPr>
        <p:spPr>
          <a:xfrm>
            <a:off x="-36510" y="2691513"/>
            <a:ext cx="3338802" cy="1168147"/>
          </a:xfrm>
          <a:prstGeom prst="frame">
            <a:avLst>
              <a:gd name="adj1" fmla="val 63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317DD6-E944-E9CC-F592-A512B106B717}"/>
              </a:ext>
            </a:extLst>
          </p:cNvPr>
          <p:cNvSpPr/>
          <p:nvPr/>
        </p:nvSpPr>
        <p:spPr>
          <a:xfrm>
            <a:off x="-18255" y="3864362"/>
            <a:ext cx="12192000" cy="7628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5D0ABF-A517-8BA8-17D5-6F9E18ABF030}"/>
              </a:ext>
            </a:extLst>
          </p:cNvPr>
          <p:cNvSpPr txBox="1"/>
          <p:nvPr/>
        </p:nvSpPr>
        <p:spPr>
          <a:xfrm>
            <a:off x="4315908" y="4014957"/>
            <a:ext cx="383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SIDEWALK</a:t>
            </a:r>
            <a:endParaRPr lang="en-AU" sz="24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020A2C-0282-617C-5568-50BED4601843}"/>
              </a:ext>
            </a:extLst>
          </p:cNvPr>
          <p:cNvSpPr/>
          <p:nvPr/>
        </p:nvSpPr>
        <p:spPr>
          <a:xfrm>
            <a:off x="11059195" y="3023180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344948-D501-40E6-B73F-8954DE4BED76}"/>
              </a:ext>
            </a:extLst>
          </p:cNvPr>
          <p:cNvSpPr/>
          <p:nvPr/>
        </p:nvSpPr>
        <p:spPr>
          <a:xfrm>
            <a:off x="8334093" y="3005276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75F4C-43FB-3215-EFBE-0CDC30C4A914}"/>
              </a:ext>
            </a:extLst>
          </p:cNvPr>
          <p:cNvSpPr/>
          <p:nvPr/>
        </p:nvSpPr>
        <p:spPr>
          <a:xfrm>
            <a:off x="5641020" y="2995412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CD15A8-B650-78C8-1ED5-F7562811CD59}"/>
              </a:ext>
            </a:extLst>
          </p:cNvPr>
          <p:cNvSpPr/>
          <p:nvPr/>
        </p:nvSpPr>
        <p:spPr>
          <a:xfrm>
            <a:off x="3000430" y="3005276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5DB193-E650-400A-8BC6-7DA7CC31ACCA}"/>
              </a:ext>
            </a:extLst>
          </p:cNvPr>
          <p:cNvSpPr/>
          <p:nvPr/>
        </p:nvSpPr>
        <p:spPr>
          <a:xfrm>
            <a:off x="370111" y="3025893"/>
            <a:ext cx="1945241" cy="55922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D6708D1C-7754-7E01-9A20-E1CFF0DD743E}"/>
              </a:ext>
            </a:extLst>
          </p:cNvPr>
          <p:cNvSpPr/>
          <p:nvPr/>
        </p:nvSpPr>
        <p:spPr>
          <a:xfrm>
            <a:off x="3342044" y="2796509"/>
            <a:ext cx="700356" cy="793103"/>
          </a:xfrm>
          <a:prstGeom prst="cloud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0BF482-3CAE-EE40-81FE-C79819CB424A}"/>
              </a:ext>
            </a:extLst>
          </p:cNvPr>
          <p:cNvSpPr txBox="1"/>
          <p:nvPr/>
        </p:nvSpPr>
        <p:spPr>
          <a:xfrm>
            <a:off x="3906676" y="1982051"/>
            <a:ext cx="3103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EXISTING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PARKING</a:t>
            </a:r>
            <a:endParaRPr lang="en-AU" sz="2400" b="1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CD0A5AC-5FDB-FA75-CB89-363BF321E38A}"/>
              </a:ext>
            </a:extLst>
          </p:cNvPr>
          <p:cNvCxnSpPr>
            <a:cxnSpLocks/>
          </p:cNvCxnSpPr>
          <p:nvPr/>
        </p:nvCxnSpPr>
        <p:spPr>
          <a:xfrm flipV="1">
            <a:off x="-36510" y="1699246"/>
            <a:ext cx="12192000" cy="10666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ED61F51-6437-2FA2-0649-7EB7E846D483}"/>
              </a:ext>
            </a:extLst>
          </p:cNvPr>
          <p:cNvCxnSpPr>
            <a:cxnSpLocks/>
          </p:cNvCxnSpPr>
          <p:nvPr/>
        </p:nvCxnSpPr>
        <p:spPr>
          <a:xfrm flipV="1">
            <a:off x="-36510" y="2614549"/>
            <a:ext cx="12192000" cy="10666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6BC4C36-EB76-B553-CECD-49E2BAE82CDB}"/>
              </a:ext>
            </a:extLst>
          </p:cNvPr>
          <p:cNvCxnSpPr>
            <a:cxnSpLocks/>
          </p:cNvCxnSpPr>
          <p:nvPr/>
        </p:nvCxnSpPr>
        <p:spPr>
          <a:xfrm>
            <a:off x="1232899" y="1825398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7D775E9-C08B-22F8-BAE4-0AD7CEAA9F6A}"/>
              </a:ext>
            </a:extLst>
          </p:cNvPr>
          <p:cNvCxnSpPr>
            <a:cxnSpLocks/>
          </p:cNvCxnSpPr>
          <p:nvPr/>
        </p:nvCxnSpPr>
        <p:spPr>
          <a:xfrm>
            <a:off x="3759448" y="1825397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E579C-D62C-9E1D-1BB0-86C7D801F440}"/>
              </a:ext>
            </a:extLst>
          </p:cNvPr>
          <p:cNvCxnSpPr>
            <a:cxnSpLocks/>
          </p:cNvCxnSpPr>
          <p:nvPr/>
        </p:nvCxnSpPr>
        <p:spPr>
          <a:xfrm>
            <a:off x="6871699" y="1758119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96D0A7-C443-5D21-C7E1-9297BFA64CEF}"/>
              </a:ext>
            </a:extLst>
          </p:cNvPr>
          <p:cNvCxnSpPr>
            <a:cxnSpLocks/>
          </p:cNvCxnSpPr>
          <p:nvPr/>
        </p:nvCxnSpPr>
        <p:spPr>
          <a:xfrm>
            <a:off x="11817753" y="1721830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34D69D5-268E-42C0-33D0-D6CB56B8B051}"/>
              </a:ext>
            </a:extLst>
          </p:cNvPr>
          <p:cNvCxnSpPr>
            <a:cxnSpLocks/>
          </p:cNvCxnSpPr>
          <p:nvPr/>
        </p:nvCxnSpPr>
        <p:spPr>
          <a:xfrm>
            <a:off x="9375830" y="1748558"/>
            <a:ext cx="0" cy="842481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1AAC14E-C434-BE31-ED37-7F9972CB5A5D}"/>
              </a:ext>
            </a:extLst>
          </p:cNvPr>
          <p:cNvSpPr txBox="1"/>
          <p:nvPr/>
        </p:nvSpPr>
        <p:spPr>
          <a:xfrm>
            <a:off x="71133" y="2832182"/>
            <a:ext cx="3123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Proposed prototype planting in 2025 in the area of this red box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14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BC19-ED5F-F162-1B83-9FB991A6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07DD-AEF0-0D5B-28DD-36D21333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C0E48-034D-A700-BEFE-9F17D8B0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159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5D9E30-528D-CD47-7478-7C804A52BB2E}"/>
              </a:ext>
            </a:extLst>
          </p:cNvPr>
          <p:cNvCxnSpPr/>
          <p:nvPr/>
        </p:nvCxnSpPr>
        <p:spPr>
          <a:xfrm flipV="1">
            <a:off x="1383020" y="2716110"/>
            <a:ext cx="609600" cy="16315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5F189-C5C1-341E-FBD5-1EC96850CC61}"/>
              </a:ext>
            </a:extLst>
          </p:cNvPr>
          <p:cNvCxnSpPr>
            <a:cxnSpLocks/>
          </p:cNvCxnSpPr>
          <p:nvPr/>
        </p:nvCxnSpPr>
        <p:spPr>
          <a:xfrm flipV="1">
            <a:off x="9406800" y="1635928"/>
            <a:ext cx="145172" cy="17930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B56540-85CC-2AF5-09AE-460801DE179C}"/>
              </a:ext>
            </a:extLst>
          </p:cNvPr>
          <p:cNvCxnSpPr>
            <a:cxnSpLocks/>
          </p:cNvCxnSpPr>
          <p:nvPr/>
        </p:nvCxnSpPr>
        <p:spPr>
          <a:xfrm flipH="1">
            <a:off x="1992620" y="1581944"/>
            <a:ext cx="7559352" cy="11113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C9950A-F938-7BC4-EA77-8FD7686E0E76}"/>
              </a:ext>
            </a:extLst>
          </p:cNvPr>
          <p:cNvCxnSpPr>
            <a:cxnSpLocks/>
          </p:cNvCxnSpPr>
          <p:nvPr/>
        </p:nvCxnSpPr>
        <p:spPr>
          <a:xfrm flipV="1">
            <a:off x="1383020" y="3375016"/>
            <a:ext cx="8035381" cy="9628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A9EFB-76F4-22E8-248C-2A5F7F294CFC}"/>
              </a:ext>
            </a:extLst>
          </p:cNvPr>
          <p:cNvCxnSpPr/>
          <p:nvPr/>
        </p:nvCxnSpPr>
        <p:spPr>
          <a:xfrm flipV="1">
            <a:off x="2127991" y="2592655"/>
            <a:ext cx="609600" cy="1631576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CEB935-0F70-D03E-4BAC-D391D81C5213}"/>
              </a:ext>
            </a:extLst>
          </p:cNvPr>
          <p:cNvCxnSpPr>
            <a:cxnSpLocks/>
          </p:cNvCxnSpPr>
          <p:nvPr/>
        </p:nvCxnSpPr>
        <p:spPr>
          <a:xfrm flipV="1">
            <a:off x="6822892" y="1931734"/>
            <a:ext cx="304800" cy="1631576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CCF694-F182-79B9-7A2A-54D83D4DB3E4}"/>
              </a:ext>
            </a:extLst>
          </p:cNvPr>
          <p:cNvCxnSpPr>
            <a:cxnSpLocks/>
          </p:cNvCxnSpPr>
          <p:nvPr/>
        </p:nvCxnSpPr>
        <p:spPr>
          <a:xfrm flipV="1">
            <a:off x="7610769" y="1835654"/>
            <a:ext cx="304800" cy="1631576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9029475-1331-CF87-E031-54A1DC504BD7}"/>
              </a:ext>
            </a:extLst>
          </p:cNvPr>
          <p:cNvSpPr/>
          <p:nvPr/>
        </p:nvSpPr>
        <p:spPr>
          <a:xfrm>
            <a:off x="1468582" y="2632364"/>
            <a:ext cx="1246909" cy="1648691"/>
          </a:xfrm>
          <a:custGeom>
            <a:avLst/>
            <a:gdLst>
              <a:gd name="connsiteX0" fmla="*/ 526473 w 1246909"/>
              <a:gd name="connsiteY0" fmla="*/ 110836 h 1648691"/>
              <a:gd name="connsiteX1" fmla="*/ 1246909 w 1246909"/>
              <a:gd name="connsiteY1" fmla="*/ 0 h 1648691"/>
              <a:gd name="connsiteX2" fmla="*/ 637309 w 1246909"/>
              <a:gd name="connsiteY2" fmla="*/ 1565563 h 1648691"/>
              <a:gd name="connsiteX3" fmla="*/ 0 w 1246909"/>
              <a:gd name="connsiteY3" fmla="*/ 1648691 h 1648691"/>
              <a:gd name="connsiteX4" fmla="*/ 526473 w 1246909"/>
              <a:gd name="connsiteY4" fmla="*/ 110836 h 164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909" h="1648691">
                <a:moveTo>
                  <a:pt x="526473" y="110836"/>
                </a:moveTo>
                <a:lnTo>
                  <a:pt x="1246909" y="0"/>
                </a:lnTo>
                <a:lnTo>
                  <a:pt x="637309" y="1565563"/>
                </a:lnTo>
                <a:lnTo>
                  <a:pt x="0" y="1648691"/>
                </a:lnTo>
                <a:lnTo>
                  <a:pt x="526473" y="110836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BE0D219-F8C6-1CEC-B04E-15351AE2D4DA}"/>
              </a:ext>
            </a:extLst>
          </p:cNvPr>
          <p:cNvSpPr/>
          <p:nvPr/>
        </p:nvSpPr>
        <p:spPr>
          <a:xfrm>
            <a:off x="6816436" y="1884218"/>
            <a:ext cx="1080655" cy="1759527"/>
          </a:xfrm>
          <a:custGeom>
            <a:avLst/>
            <a:gdLst>
              <a:gd name="connsiteX0" fmla="*/ 332509 w 1080655"/>
              <a:gd name="connsiteY0" fmla="*/ 83127 h 1759527"/>
              <a:gd name="connsiteX1" fmla="*/ 1080655 w 1080655"/>
              <a:gd name="connsiteY1" fmla="*/ 0 h 1759527"/>
              <a:gd name="connsiteX2" fmla="*/ 775855 w 1080655"/>
              <a:gd name="connsiteY2" fmla="*/ 1662546 h 1759527"/>
              <a:gd name="connsiteX3" fmla="*/ 0 w 1080655"/>
              <a:gd name="connsiteY3" fmla="*/ 1759527 h 1759527"/>
              <a:gd name="connsiteX4" fmla="*/ 332509 w 1080655"/>
              <a:gd name="connsiteY4" fmla="*/ 83127 h 17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655" h="1759527">
                <a:moveTo>
                  <a:pt x="332509" y="83127"/>
                </a:moveTo>
                <a:lnTo>
                  <a:pt x="1080655" y="0"/>
                </a:lnTo>
                <a:lnTo>
                  <a:pt x="775855" y="1662546"/>
                </a:lnTo>
                <a:lnTo>
                  <a:pt x="0" y="1759527"/>
                </a:lnTo>
                <a:lnTo>
                  <a:pt x="332509" y="83127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652FD98-38E6-429B-06E4-4903910FBF87}"/>
              </a:ext>
            </a:extLst>
          </p:cNvPr>
          <p:cNvSpPr/>
          <p:nvPr/>
        </p:nvSpPr>
        <p:spPr>
          <a:xfrm>
            <a:off x="2230582" y="2341418"/>
            <a:ext cx="4793673" cy="1662546"/>
          </a:xfrm>
          <a:custGeom>
            <a:avLst/>
            <a:gdLst>
              <a:gd name="connsiteX0" fmla="*/ 401782 w 4793673"/>
              <a:gd name="connsiteY0" fmla="*/ 581891 h 1662546"/>
              <a:gd name="connsiteX1" fmla="*/ 4793673 w 4793673"/>
              <a:gd name="connsiteY1" fmla="*/ 0 h 1662546"/>
              <a:gd name="connsiteX2" fmla="*/ 4572000 w 4793673"/>
              <a:gd name="connsiteY2" fmla="*/ 1122218 h 1662546"/>
              <a:gd name="connsiteX3" fmla="*/ 0 w 4793673"/>
              <a:gd name="connsiteY3" fmla="*/ 1662546 h 1662546"/>
              <a:gd name="connsiteX4" fmla="*/ 401782 w 4793673"/>
              <a:gd name="connsiteY4" fmla="*/ 581891 h 16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3673" h="1662546">
                <a:moveTo>
                  <a:pt x="401782" y="581891"/>
                </a:moveTo>
                <a:lnTo>
                  <a:pt x="4793673" y="0"/>
                </a:lnTo>
                <a:lnTo>
                  <a:pt x="4572000" y="1122218"/>
                </a:lnTo>
                <a:lnTo>
                  <a:pt x="0" y="1662546"/>
                </a:lnTo>
                <a:lnTo>
                  <a:pt x="401782" y="581891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ECF25EC-42CC-FCF5-7D99-97308C790579}"/>
              </a:ext>
            </a:extLst>
          </p:cNvPr>
          <p:cNvSpPr/>
          <p:nvPr/>
        </p:nvSpPr>
        <p:spPr>
          <a:xfrm>
            <a:off x="2646218" y="1981200"/>
            <a:ext cx="4433455" cy="900545"/>
          </a:xfrm>
          <a:custGeom>
            <a:avLst/>
            <a:gdLst>
              <a:gd name="connsiteX0" fmla="*/ 138546 w 4433455"/>
              <a:gd name="connsiteY0" fmla="*/ 623455 h 900545"/>
              <a:gd name="connsiteX1" fmla="*/ 4433455 w 4433455"/>
              <a:gd name="connsiteY1" fmla="*/ 0 h 900545"/>
              <a:gd name="connsiteX2" fmla="*/ 4391891 w 4433455"/>
              <a:gd name="connsiteY2" fmla="*/ 332509 h 900545"/>
              <a:gd name="connsiteX3" fmla="*/ 0 w 4433455"/>
              <a:gd name="connsiteY3" fmla="*/ 900545 h 900545"/>
              <a:gd name="connsiteX4" fmla="*/ 138546 w 4433455"/>
              <a:gd name="connsiteY4" fmla="*/ 623455 h 90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455" h="900545">
                <a:moveTo>
                  <a:pt x="138546" y="623455"/>
                </a:moveTo>
                <a:lnTo>
                  <a:pt x="4433455" y="0"/>
                </a:lnTo>
                <a:lnTo>
                  <a:pt x="4391891" y="332509"/>
                </a:lnTo>
                <a:lnTo>
                  <a:pt x="0" y="900545"/>
                </a:lnTo>
                <a:lnTo>
                  <a:pt x="138546" y="623455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rgbClr val="92D050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7E37EC-3FE8-01B6-A1BA-4D973F738A70}"/>
              </a:ext>
            </a:extLst>
          </p:cNvPr>
          <p:cNvSpPr/>
          <p:nvPr/>
        </p:nvSpPr>
        <p:spPr>
          <a:xfrm>
            <a:off x="2078182" y="3491345"/>
            <a:ext cx="4724400" cy="900546"/>
          </a:xfrm>
          <a:custGeom>
            <a:avLst/>
            <a:gdLst>
              <a:gd name="connsiteX0" fmla="*/ 152400 w 4724400"/>
              <a:gd name="connsiteY0" fmla="*/ 512619 h 900546"/>
              <a:gd name="connsiteX1" fmla="*/ 4724400 w 4724400"/>
              <a:gd name="connsiteY1" fmla="*/ 0 h 900546"/>
              <a:gd name="connsiteX2" fmla="*/ 4710545 w 4724400"/>
              <a:gd name="connsiteY2" fmla="*/ 152400 h 900546"/>
              <a:gd name="connsiteX3" fmla="*/ 96982 w 4724400"/>
              <a:gd name="connsiteY3" fmla="*/ 692728 h 900546"/>
              <a:gd name="connsiteX4" fmla="*/ 0 w 4724400"/>
              <a:gd name="connsiteY4" fmla="*/ 900546 h 900546"/>
              <a:gd name="connsiteX5" fmla="*/ 152400 w 4724400"/>
              <a:gd name="connsiteY5" fmla="*/ 512619 h 90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4400" h="900546">
                <a:moveTo>
                  <a:pt x="152400" y="512619"/>
                </a:moveTo>
                <a:lnTo>
                  <a:pt x="4724400" y="0"/>
                </a:lnTo>
                <a:lnTo>
                  <a:pt x="4710545" y="152400"/>
                </a:lnTo>
                <a:lnTo>
                  <a:pt x="96982" y="692728"/>
                </a:lnTo>
                <a:lnTo>
                  <a:pt x="0" y="900546"/>
                </a:lnTo>
                <a:lnTo>
                  <a:pt x="152400" y="512619"/>
                </a:lnTo>
                <a:close/>
              </a:path>
            </a:pathLst>
          </a:custGeom>
          <a:solidFill>
            <a:srgbClr val="A1D68B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5C86486-F23D-AFEB-F534-F0099D13DFE4}"/>
              </a:ext>
            </a:extLst>
          </p:cNvPr>
          <p:cNvSpPr/>
          <p:nvPr/>
        </p:nvSpPr>
        <p:spPr>
          <a:xfrm>
            <a:off x="7675418" y="1967345"/>
            <a:ext cx="1814946" cy="1385455"/>
          </a:xfrm>
          <a:custGeom>
            <a:avLst/>
            <a:gdLst>
              <a:gd name="connsiteX0" fmla="*/ 193964 w 1814946"/>
              <a:gd name="connsiteY0" fmla="*/ 235528 h 1385455"/>
              <a:gd name="connsiteX1" fmla="*/ 1814946 w 1814946"/>
              <a:gd name="connsiteY1" fmla="*/ 0 h 1385455"/>
              <a:gd name="connsiteX2" fmla="*/ 1717964 w 1814946"/>
              <a:gd name="connsiteY2" fmla="*/ 1149928 h 1385455"/>
              <a:gd name="connsiteX3" fmla="*/ 0 w 1814946"/>
              <a:gd name="connsiteY3" fmla="*/ 1385455 h 1385455"/>
              <a:gd name="connsiteX4" fmla="*/ 193964 w 1814946"/>
              <a:gd name="connsiteY4" fmla="*/ 235528 h 138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4946" h="1385455">
                <a:moveTo>
                  <a:pt x="193964" y="235528"/>
                </a:moveTo>
                <a:lnTo>
                  <a:pt x="1814946" y="0"/>
                </a:lnTo>
                <a:lnTo>
                  <a:pt x="1717964" y="1149928"/>
                </a:lnTo>
                <a:lnTo>
                  <a:pt x="0" y="1385455"/>
                </a:lnTo>
                <a:lnTo>
                  <a:pt x="193964" y="235528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4360C3A-F25C-9902-B4E8-577051189A0F}"/>
              </a:ext>
            </a:extLst>
          </p:cNvPr>
          <p:cNvSpPr/>
          <p:nvPr/>
        </p:nvSpPr>
        <p:spPr>
          <a:xfrm>
            <a:off x="7910945" y="1607127"/>
            <a:ext cx="1593273" cy="568037"/>
          </a:xfrm>
          <a:custGeom>
            <a:avLst/>
            <a:gdLst>
              <a:gd name="connsiteX0" fmla="*/ 55419 w 1593273"/>
              <a:gd name="connsiteY0" fmla="*/ 263237 h 568037"/>
              <a:gd name="connsiteX1" fmla="*/ 0 w 1593273"/>
              <a:gd name="connsiteY1" fmla="*/ 568037 h 568037"/>
              <a:gd name="connsiteX2" fmla="*/ 1593273 w 1593273"/>
              <a:gd name="connsiteY2" fmla="*/ 360218 h 568037"/>
              <a:gd name="connsiteX3" fmla="*/ 1593273 w 1593273"/>
              <a:gd name="connsiteY3" fmla="*/ 0 h 568037"/>
              <a:gd name="connsiteX4" fmla="*/ 55419 w 1593273"/>
              <a:gd name="connsiteY4" fmla="*/ 263237 h 56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273" h="568037">
                <a:moveTo>
                  <a:pt x="55419" y="263237"/>
                </a:moveTo>
                <a:lnTo>
                  <a:pt x="0" y="568037"/>
                </a:lnTo>
                <a:lnTo>
                  <a:pt x="1593273" y="360218"/>
                </a:lnTo>
                <a:lnTo>
                  <a:pt x="1593273" y="0"/>
                </a:lnTo>
                <a:lnTo>
                  <a:pt x="55419" y="263237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DD3E60A-0802-67A2-15BF-526D99C46FAE}"/>
              </a:ext>
            </a:extLst>
          </p:cNvPr>
          <p:cNvSpPr/>
          <p:nvPr/>
        </p:nvSpPr>
        <p:spPr>
          <a:xfrm>
            <a:off x="7633855" y="3144982"/>
            <a:ext cx="1759527" cy="401782"/>
          </a:xfrm>
          <a:custGeom>
            <a:avLst/>
            <a:gdLst>
              <a:gd name="connsiteX0" fmla="*/ 13854 w 1759527"/>
              <a:gd name="connsiteY0" fmla="*/ 235527 h 401782"/>
              <a:gd name="connsiteX1" fmla="*/ 1759527 w 1759527"/>
              <a:gd name="connsiteY1" fmla="*/ 0 h 401782"/>
              <a:gd name="connsiteX2" fmla="*/ 1745672 w 1759527"/>
              <a:gd name="connsiteY2" fmla="*/ 193963 h 401782"/>
              <a:gd name="connsiteX3" fmla="*/ 0 w 1759527"/>
              <a:gd name="connsiteY3" fmla="*/ 401782 h 401782"/>
              <a:gd name="connsiteX4" fmla="*/ 13854 w 1759527"/>
              <a:gd name="connsiteY4" fmla="*/ 235527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9527" h="401782">
                <a:moveTo>
                  <a:pt x="13854" y="235527"/>
                </a:moveTo>
                <a:lnTo>
                  <a:pt x="1759527" y="0"/>
                </a:lnTo>
                <a:lnTo>
                  <a:pt x="1745672" y="193963"/>
                </a:lnTo>
                <a:lnTo>
                  <a:pt x="0" y="401782"/>
                </a:lnTo>
                <a:lnTo>
                  <a:pt x="13854" y="235527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CF0B14-5EE1-F31B-2CA7-DD56317A3261}"/>
              </a:ext>
            </a:extLst>
          </p:cNvPr>
          <p:cNvSpPr txBox="1"/>
          <p:nvPr/>
        </p:nvSpPr>
        <p:spPr>
          <a:xfrm rot="21218415">
            <a:off x="3580255" y="2788802"/>
            <a:ext cx="512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PROTOTYPE PLANTING AREA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976076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D558C-911D-C670-8DE7-BF505F8B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464" y="530087"/>
            <a:ext cx="10089523" cy="62040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Prototype has the following advantages:</a:t>
            </a:r>
          </a:p>
          <a:p>
            <a:r>
              <a:rPr lang="en-US" dirty="0"/>
              <a:t>Promotes the Edgewater Towers sustainability agenda.</a:t>
            </a:r>
          </a:p>
          <a:p>
            <a:r>
              <a:rPr lang="en-US" dirty="0"/>
              <a:t>Turns our nature strip into an indigenous wildlife sanctuary for pollinating insects.</a:t>
            </a:r>
          </a:p>
          <a:p>
            <a:r>
              <a:rPr lang="en-US" dirty="0"/>
              <a:t>Compliments the existing indigenous foreshore planting species.</a:t>
            </a:r>
          </a:p>
          <a:p>
            <a:r>
              <a:rPr lang="en-US" dirty="0"/>
              <a:t>Is limited to only Approx. 20% of the nature strip so is a minimum approach.</a:t>
            </a:r>
          </a:p>
          <a:p>
            <a:r>
              <a:rPr lang="en-AU" dirty="0"/>
              <a:t>Maximises planting opportunity immediately at Marine Parade Gate address/point of entry.</a:t>
            </a:r>
          </a:p>
          <a:p>
            <a:r>
              <a:rPr lang="en-AU" dirty="0"/>
              <a:t>The current monthly sprinkler water testing will irrigate naturally.</a:t>
            </a:r>
          </a:p>
          <a:p>
            <a:r>
              <a:rPr lang="en-AU" dirty="0"/>
              <a:t>Will allow a test period (1-2 years) to see if it is possible to eliminate the deep grass roots and demonstrate the success or otherwise of the ground cover.</a:t>
            </a:r>
          </a:p>
          <a:p>
            <a:r>
              <a:rPr lang="en-AU" dirty="0"/>
              <a:t>Prototype plantings can be used to propagate for later use.</a:t>
            </a:r>
          </a:p>
          <a:p>
            <a:r>
              <a:rPr lang="en-AU" dirty="0"/>
              <a:t>Allows a good period of time for resident feedback.</a:t>
            </a:r>
          </a:p>
          <a:p>
            <a:r>
              <a:rPr lang="en-AU" dirty="0"/>
              <a:t>If the prototype plantings fail or fails to gain positive feedback traction it is easily reverted.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8133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0A8F11B-0D38-4088-BF38-593C93650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9121" y="2287586"/>
            <a:ext cx="2819841" cy="2284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40A3C-21E3-4578-A9BB-48586015B8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4868" y="-2269562"/>
            <a:ext cx="2819843" cy="2347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9F0A8-B2B6-A741-950B-DEA3FE67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6" y="1288968"/>
            <a:ext cx="3400167" cy="707886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FUTURE 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81190-BAEF-CF40-BFA7-5A9385B1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6" y="2696446"/>
            <a:ext cx="2783215" cy="3576033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We want your ideas!</a:t>
            </a:r>
          </a:p>
          <a:p>
            <a:pPr algn="ctr"/>
            <a:endParaRPr lang="en-US" sz="1050" i="1" dirty="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2F403294-3B77-C24B-BE18-2CC5C48CDC3B}"/>
              </a:ext>
            </a:extLst>
          </p:cNvPr>
          <p:cNvSpPr/>
          <p:nvPr/>
        </p:nvSpPr>
        <p:spPr>
          <a:xfrm>
            <a:off x="6194601" y="4843463"/>
            <a:ext cx="2549349" cy="199161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ACF8222-8857-FB47-AFEA-D34317C9D061}"/>
              </a:ext>
            </a:extLst>
          </p:cNvPr>
          <p:cNvSpPr/>
          <p:nvPr/>
        </p:nvSpPr>
        <p:spPr>
          <a:xfrm>
            <a:off x="4380607" y="2696446"/>
            <a:ext cx="4754622" cy="21002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E0532534-3228-CD4B-B779-035981053F32}"/>
              </a:ext>
            </a:extLst>
          </p:cNvPr>
          <p:cNvSpPr/>
          <p:nvPr/>
        </p:nvSpPr>
        <p:spPr>
          <a:xfrm>
            <a:off x="3523365" y="-16357"/>
            <a:ext cx="3843338" cy="3121819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01F46-CCE1-0E45-93DE-98E37BD099F9}"/>
              </a:ext>
            </a:extLst>
          </p:cNvPr>
          <p:cNvSpPr txBox="1"/>
          <p:nvPr/>
        </p:nvSpPr>
        <p:spPr>
          <a:xfrm>
            <a:off x="6757918" y="5241931"/>
            <a:ext cx="1465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2902C-B5B6-664D-AF6A-4700558FBBD9}"/>
              </a:ext>
            </a:extLst>
          </p:cNvPr>
          <p:cNvSpPr txBox="1"/>
          <p:nvPr/>
        </p:nvSpPr>
        <p:spPr>
          <a:xfrm>
            <a:off x="4217565" y="1081300"/>
            <a:ext cx="254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Events!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DFE71-1922-491D-A026-90D7BC1ED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441515" y="4572000"/>
            <a:ext cx="2783215" cy="2284414"/>
          </a:xfrm>
          <a:prstGeom prst="rect">
            <a:avLst/>
          </a:prstGeom>
        </p:spPr>
      </p:pic>
      <p:pic>
        <p:nvPicPr>
          <p:cNvPr id="1028" name="Picture 4" descr="Trumpet Vine Root System - Learn About Trumpet Vine Root Depth And Removal">
            <a:extLst>
              <a:ext uri="{FF2B5EF4-FFF2-40B4-BE49-F238E27FC236}">
                <a16:creationId xmlns:a16="http://schemas.microsoft.com/office/drawing/2014/main" id="{8CEA17AB-BCFA-FE48-95E7-0084F2B69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51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1C531-45A9-7841-B086-225DACAFCCC8}"/>
              </a:ext>
            </a:extLst>
          </p:cNvPr>
          <p:cNvSpPr txBox="1"/>
          <p:nvPr/>
        </p:nvSpPr>
        <p:spPr>
          <a:xfrm>
            <a:off x="4828822" y="3300413"/>
            <a:ext cx="38433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Conversations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B3D5-DDD3-344A-B854-534D2979048D}"/>
              </a:ext>
            </a:extLst>
          </p:cNvPr>
          <p:cNvSpPr txBox="1"/>
          <p:nvPr/>
        </p:nvSpPr>
        <p:spPr>
          <a:xfrm>
            <a:off x="1321594" y="5979929"/>
            <a:ext cx="538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PLEASE JOIN IN!</a:t>
            </a:r>
          </a:p>
        </p:txBody>
      </p:sp>
      <p:pic>
        <p:nvPicPr>
          <p:cNvPr id="1030" name="Picture 6" descr="30 Rooftop Garden Design Ideas Adding Freshness to Your Urban Home | Carport  designs, Green roof, Roof plants">
            <a:extLst>
              <a:ext uri="{FF2B5EF4-FFF2-40B4-BE49-F238E27FC236}">
                <a16:creationId xmlns:a16="http://schemas.microsoft.com/office/drawing/2014/main" id="{5628026E-B5D4-3347-BC4F-CDB4E2CA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4887" y="2316487"/>
            <a:ext cx="2819843" cy="24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uty Pergola Cover Design- Pergola Plant Cover Ideas-Aluminum  Shade-Sunshield | Pergola, Aluminum patio awnings, Covered pergola">
            <a:extLst>
              <a:ext uri="{FF2B5EF4-FFF2-40B4-BE49-F238E27FC236}">
                <a16:creationId xmlns:a16="http://schemas.microsoft.com/office/drawing/2014/main" id="{85591760-6AEC-054D-BDCD-25772CD65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15550" y="4201"/>
            <a:ext cx="2109180" cy="23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18,178 Green Building Photos and Premium High Res Pictures - Getty Images">
            <a:extLst>
              <a:ext uri="{FF2B5EF4-FFF2-40B4-BE49-F238E27FC236}">
                <a16:creationId xmlns:a16="http://schemas.microsoft.com/office/drawing/2014/main" id="{FE7B1AA9-FC1E-1B4D-A046-504F8C18A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4259" y="1"/>
            <a:ext cx="1935976" cy="23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8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B5E599B-2A7F-445C-ACC6-6F6E613DEFCF@telstra">
            <a:extLst>
              <a:ext uri="{FF2B5EF4-FFF2-40B4-BE49-F238E27FC236}">
                <a16:creationId xmlns:a16="http://schemas.microsoft.com/office/drawing/2014/main" id="{8E462352-FB00-F3D4-B8CD-F3B3F36B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3" y="1305819"/>
            <a:ext cx="9193213" cy="51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234184" y="276360"/>
            <a:ext cx="728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3. Adoption of Meeting Rules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0F3562-5722-71A2-DD89-9E76B8602FAF}"/>
              </a:ext>
            </a:extLst>
          </p:cNvPr>
          <p:cNvSpPr txBox="1"/>
          <p:nvPr/>
        </p:nvSpPr>
        <p:spPr>
          <a:xfrm>
            <a:off x="2544481" y="6477001"/>
            <a:ext cx="679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Doug </a:t>
            </a:r>
            <a:r>
              <a:rPr lang="en-AU" dirty="0" err="1"/>
              <a:t>Gimesy</a:t>
            </a:r>
            <a:r>
              <a:rPr lang="en-AU" dirty="0"/>
              <a:t> Conservation and Wildlife Photography</a:t>
            </a:r>
          </a:p>
        </p:txBody>
      </p:sp>
    </p:spTree>
    <p:extLst>
      <p:ext uri="{BB962C8B-B14F-4D97-AF65-F5344CB8AC3E}">
        <p14:creationId xmlns:p14="http://schemas.microsoft.com/office/powerpoint/2010/main" val="3284863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453639" y="417037"/>
            <a:ext cx="72847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7 - 9. Financial Statements and Budgets</a:t>
            </a:r>
          </a:p>
          <a:p>
            <a:pPr algn="ctr"/>
            <a:endParaRPr lang="en-AU" sz="4400" dirty="0"/>
          </a:p>
        </p:txBody>
      </p:sp>
      <p:pic>
        <p:nvPicPr>
          <p:cNvPr id="1026" name="Picture 2" descr="Statements of operations statements of operations, business report and paperwork financial statement stock pictures, royalty-free photos &amp; images">
            <a:extLst>
              <a:ext uri="{FF2B5EF4-FFF2-40B4-BE49-F238E27FC236}">
                <a16:creationId xmlns:a16="http://schemas.microsoft.com/office/drawing/2014/main" id="{8CA919EF-6CDC-EC0F-3AF2-89017B56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94" y="1948498"/>
            <a:ext cx="6553012" cy="44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38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514163" y="260972"/>
            <a:ext cx="87247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10 - 12. Various Admin Matters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5" y="6412362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3" name="Picture 2" descr="A city at night with lights on the beach&#10;&#10;Description automatically generated">
            <a:extLst>
              <a:ext uri="{FF2B5EF4-FFF2-40B4-BE49-F238E27FC236}">
                <a16:creationId xmlns:a16="http://schemas.microsoft.com/office/drawing/2014/main" id="{D437863B-0296-2BA3-0E46-E695404A6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92" y="1030413"/>
            <a:ext cx="8080816" cy="538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514163" y="260972"/>
            <a:ext cx="87247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13. OC Committee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5" y="6412362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6" name="Picture 5" descr="A body of water with buildings and a beach&#10;&#10;Description automatically generated">
            <a:extLst>
              <a:ext uri="{FF2B5EF4-FFF2-40B4-BE49-F238E27FC236}">
                <a16:creationId xmlns:a16="http://schemas.microsoft.com/office/drawing/2014/main" id="{20CAE126-DCF0-B2C7-5665-2C061422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4" y="1218979"/>
            <a:ext cx="7784592" cy="50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20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C95B-1F37-DE11-F6BC-735333E9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48"/>
          </a:xfrm>
        </p:spPr>
        <p:txBody>
          <a:bodyPr/>
          <a:lstStyle/>
          <a:p>
            <a:pPr algn="ctr"/>
            <a:r>
              <a:rPr lang="en-AU" dirty="0"/>
              <a:t>Current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C3F0D-234E-9147-2D2E-70A73BF70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222" y="1690257"/>
            <a:ext cx="5995555" cy="4558143"/>
          </a:xfrm>
        </p:spPr>
        <p:txBody>
          <a:bodyPr>
            <a:normAutofit/>
          </a:bodyPr>
          <a:lstStyle/>
          <a:p>
            <a:r>
              <a:rPr lang="en-AU" sz="3600" dirty="0"/>
              <a:t>Andrew Hackworth</a:t>
            </a:r>
          </a:p>
          <a:p>
            <a:r>
              <a:rPr lang="en-AU" sz="3600" dirty="0"/>
              <a:t>John Van Der Laan</a:t>
            </a:r>
          </a:p>
          <a:p>
            <a:r>
              <a:rPr lang="en-AU" sz="3600" dirty="0"/>
              <a:t>Mark Brickles</a:t>
            </a:r>
          </a:p>
          <a:p>
            <a:r>
              <a:rPr lang="en-AU" sz="3600" dirty="0"/>
              <a:t>Michael Cass</a:t>
            </a:r>
          </a:p>
          <a:p>
            <a:r>
              <a:rPr lang="en-AU" sz="3600" dirty="0"/>
              <a:t>Morgan Adams</a:t>
            </a:r>
          </a:p>
          <a:p>
            <a:r>
              <a:rPr lang="en-AU" sz="3600" dirty="0"/>
              <a:t>Russell Jessop</a:t>
            </a:r>
          </a:p>
          <a:p>
            <a:r>
              <a:rPr lang="en-AU" sz="3600" dirty="0"/>
              <a:t>Sym Kohn</a:t>
            </a:r>
          </a:p>
        </p:txBody>
      </p:sp>
    </p:spTree>
    <p:extLst>
      <p:ext uri="{BB962C8B-B14F-4D97-AF65-F5344CB8AC3E}">
        <p14:creationId xmlns:p14="http://schemas.microsoft.com/office/powerpoint/2010/main" val="271549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514163" y="260972"/>
            <a:ext cx="87247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14. Appointment of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5" y="6412362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392951-1DD1-C580-A6FB-75730C8CA8BE}"/>
              </a:ext>
            </a:extLst>
          </p:cNvPr>
          <p:cNvSpPr txBox="1"/>
          <p:nvPr/>
        </p:nvSpPr>
        <p:spPr>
          <a:xfrm>
            <a:off x="1911928" y="2770633"/>
            <a:ext cx="798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We are contracted with Tideways until November 2026</a:t>
            </a:r>
          </a:p>
        </p:txBody>
      </p:sp>
    </p:spTree>
    <p:extLst>
      <p:ext uri="{BB962C8B-B14F-4D97-AF65-F5344CB8AC3E}">
        <p14:creationId xmlns:p14="http://schemas.microsoft.com/office/powerpoint/2010/main" val="681622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1514163" y="260972"/>
            <a:ext cx="87247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15. </a:t>
            </a:r>
            <a:r>
              <a:rPr lang="en-AU" sz="4400"/>
              <a:t>General Business</a:t>
            </a:r>
            <a:endParaRPr lang="en-AU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5" y="6412362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4" name="Picture 3" descr="A body of water with a city in the distance&#10;&#10;Description automatically generated">
            <a:extLst>
              <a:ext uri="{FF2B5EF4-FFF2-40B4-BE49-F238E27FC236}">
                <a16:creationId xmlns:a16="http://schemas.microsoft.com/office/drawing/2014/main" id="{7B213FB6-B60C-DE20-D07E-CD9D139F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6" y="1086986"/>
            <a:ext cx="8368131" cy="52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234184" y="276360"/>
            <a:ext cx="728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4. Appointment of Chair</a:t>
            </a:r>
          </a:p>
        </p:txBody>
      </p:sp>
      <p:pic>
        <p:nvPicPr>
          <p:cNvPr id="11" name="Picture 10" descr="A large white building with many windows&#10;&#10;Description automatically generated">
            <a:extLst>
              <a:ext uri="{FF2B5EF4-FFF2-40B4-BE49-F238E27FC236}">
                <a16:creationId xmlns:a16="http://schemas.microsoft.com/office/drawing/2014/main" id="{76CDE017-6B71-006C-9376-223135DF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1045801"/>
            <a:ext cx="7827264" cy="5032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7" y="6212308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268712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234184" y="276360"/>
            <a:ext cx="728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5. Minutes of Previous AGM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7" y="6212308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3" name="Picture 2" descr="A group of people standing on a roof of a building&#10;&#10;Description automatically generated">
            <a:extLst>
              <a:ext uri="{FF2B5EF4-FFF2-40B4-BE49-F238E27FC236}">
                <a16:creationId xmlns:a16="http://schemas.microsoft.com/office/drawing/2014/main" id="{85E43E81-3248-8554-01CD-B7F88C2BB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7" y="1045801"/>
            <a:ext cx="8017686" cy="51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B9F731-8463-16C3-8725-E178496D49D5}"/>
              </a:ext>
            </a:extLst>
          </p:cNvPr>
          <p:cNvSpPr/>
          <p:nvPr/>
        </p:nvSpPr>
        <p:spPr>
          <a:xfrm>
            <a:off x="2234184" y="276360"/>
            <a:ext cx="7284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dirty="0"/>
              <a:t> 6. OC Chair’s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9864E-14FB-0A39-C45B-74025CEDCB0C}"/>
              </a:ext>
            </a:extLst>
          </p:cNvPr>
          <p:cNvSpPr txBox="1"/>
          <p:nvPr/>
        </p:nvSpPr>
        <p:spPr>
          <a:xfrm>
            <a:off x="3468417" y="6212308"/>
            <a:ext cx="481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Image Credit: Peter Bennetts – with permission</a:t>
            </a:r>
          </a:p>
        </p:txBody>
      </p:sp>
      <p:pic>
        <p:nvPicPr>
          <p:cNvPr id="4" name="Picture 3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BF448B2D-8975-928E-D276-6EF5CEB7F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78" y="1045800"/>
            <a:ext cx="8243244" cy="51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482BE5-F242-74B0-4588-FEDB2577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9" r="-541" b="72391"/>
          <a:stretch/>
        </p:blipFill>
        <p:spPr>
          <a:xfrm>
            <a:off x="1194546" y="4789547"/>
            <a:ext cx="9899277" cy="1540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6764D-B078-F203-B436-3DB0E6A8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477" y="-152667"/>
            <a:ext cx="10515600" cy="1325563"/>
          </a:xfrm>
        </p:spPr>
        <p:txBody>
          <a:bodyPr/>
          <a:lstStyle/>
          <a:p>
            <a:r>
              <a:rPr lang="en-US" b="1" dirty="0"/>
              <a:t>Lift Project Completion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9E517-13A9-7BCC-BFED-D7388982A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1283"/>
            <a:ext cx="10515600" cy="4351338"/>
          </a:xfrm>
        </p:spPr>
        <p:txBody>
          <a:bodyPr/>
          <a:lstStyle/>
          <a:p>
            <a:r>
              <a:rPr lang="en-US" dirty="0"/>
              <a:t>West lift completed December 2023</a:t>
            </a:r>
          </a:p>
          <a:p>
            <a:r>
              <a:rPr lang="en-US" dirty="0"/>
              <a:t>East lift completed July 2024</a:t>
            </a:r>
          </a:p>
          <a:p>
            <a:r>
              <a:rPr lang="en-US" dirty="0"/>
              <a:t>Increased speed from 0.8 to 1.75m/s</a:t>
            </a:r>
          </a:p>
          <a:p>
            <a:r>
              <a:rPr lang="en-US" dirty="0"/>
              <a:t>Increased capacity from 1000kg 13 person to 1150kg 15 person</a:t>
            </a:r>
          </a:p>
          <a:p>
            <a:r>
              <a:rPr lang="en-US" dirty="0"/>
              <a:t>Disability Discrimination Act 1992 (DDA) compliant for all abilities with wider lift opening doors increased from 820mm to 900mm</a:t>
            </a:r>
          </a:p>
          <a:p>
            <a:r>
              <a:rPr lang="en-US" dirty="0"/>
              <a:t>All residents disrupted and we particularly thank residents that gave up their car spaces during the works.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922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80B370-7B61-FC5E-6021-9A46FA2AB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031" y="0"/>
            <a:ext cx="5271191" cy="685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BB84C-4520-4725-EDE8-880A8BC8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09" y="-12977"/>
            <a:ext cx="5120162" cy="68709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8F813-D923-A94C-FDE8-70CBE88F4BD6}"/>
              </a:ext>
            </a:extLst>
          </p:cNvPr>
          <p:cNvSpPr txBox="1"/>
          <p:nvPr/>
        </p:nvSpPr>
        <p:spPr>
          <a:xfrm>
            <a:off x="1037123" y="6243490"/>
            <a:ext cx="275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Before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0E76A-E870-4288-EB49-6A72D0345BD9}"/>
              </a:ext>
            </a:extLst>
          </p:cNvPr>
          <p:cNvSpPr txBox="1"/>
          <p:nvPr/>
        </p:nvSpPr>
        <p:spPr>
          <a:xfrm>
            <a:off x="6569597" y="6343095"/>
            <a:ext cx="275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B44A1-D314-2B6E-8BCB-48142675A09A}"/>
              </a:ext>
            </a:extLst>
          </p:cNvPr>
          <p:cNvSpPr txBox="1"/>
          <p:nvPr/>
        </p:nvSpPr>
        <p:spPr>
          <a:xfrm>
            <a:off x="6635090" y="145573"/>
            <a:ext cx="473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Trees Maintenance</a:t>
            </a:r>
            <a:endParaRPr lang="en-A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8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9E68A9-0381-B225-323A-F26130FE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42847" y="2165388"/>
            <a:ext cx="5439657" cy="3850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14684-E80E-6D9C-FFA4-AB42EE15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1730" cy="6845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66994A-F4BB-834B-CA65-48061DECC7EB}"/>
              </a:ext>
            </a:extLst>
          </p:cNvPr>
          <p:cNvSpPr txBox="1"/>
          <p:nvPr/>
        </p:nvSpPr>
        <p:spPr>
          <a:xfrm>
            <a:off x="5071730" y="12721"/>
            <a:ext cx="7020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Edgewater Towers Developer Bruce Small Biography – P100</a:t>
            </a:r>
            <a:endParaRPr lang="en-AU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D8C25-3FA7-81E5-9AB0-146FDE4A508A}"/>
              </a:ext>
            </a:extLst>
          </p:cNvPr>
          <p:cNvSpPr txBox="1"/>
          <p:nvPr/>
        </p:nvSpPr>
        <p:spPr>
          <a:xfrm>
            <a:off x="74429" y="5887218"/>
            <a:ext cx="499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Book launch 13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March 2024 at Readings</a:t>
            </a:r>
          </a:p>
          <a:p>
            <a:r>
              <a:rPr lang="en-US" b="1" dirty="0">
                <a:solidFill>
                  <a:schemeClr val="bg1"/>
                </a:solidFill>
              </a:rPr>
              <a:t>Far Left: Granddaughter Anne Small</a:t>
            </a:r>
          </a:p>
          <a:p>
            <a:r>
              <a:rPr lang="en-US" b="1" dirty="0">
                <a:solidFill>
                  <a:schemeClr val="bg1"/>
                </a:solidFill>
              </a:rPr>
              <a:t>Far Right: Author Rachel Syers 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8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2fa3fd3-029b-403d-91b4-1dc930cb0e60}" enabled="1" method="Standard" siteId="{4ae48b41-0137-4599-8661-fc641fe77be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1153</Words>
  <Application>Microsoft Office PowerPoint</Application>
  <PresentationFormat>Widescreen</PresentationFormat>
  <Paragraphs>234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Lift Project Completion</vt:lpstr>
      <vt:lpstr>PowerPoint Presentation</vt:lpstr>
      <vt:lpstr>PowerPoint Presentation</vt:lpstr>
      <vt:lpstr>PowerPoint Presentation</vt:lpstr>
      <vt:lpstr>PowerPoint Presentation</vt:lpstr>
      <vt:lpstr>CARPORT ANGST</vt:lpstr>
      <vt:lpstr>Planned Lobby Refresh</vt:lpstr>
      <vt:lpstr>Planned façade repaint and window refurbishment</vt:lpstr>
      <vt:lpstr>PowerPoint Presentation</vt:lpstr>
      <vt:lpstr>Meeting together most months in 2023/24  Current members: Marg Wilson, Susan Kohn, Gabrielle Townsend, Jenny Delahunt, Don Townsend, Di Kilsby (now absent overseas from 9/22), Alyson Campbell, Karen Reid, Dana Morfett &amp; Russell Jessop.     New members welcome!</vt:lpstr>
      <vt:lpstr>Recycling information</vt:lpstr>
      <vt:lpstr>Reducing our food waste</vt:lpstr>
      <vt:lpstr>Facilitating recycling</vt:lpstr>
      <vt:lpstr>Herb garden</vt:lpstr>
      <vt:lpstr>Indigenous gardens         </vt:lpstr>
      <vt:lpstr>PowerPoint Presentation</vt:lpstr>
      <vt:lpstr>PowerPoint Presentation</vt:lpstr>
      <vt:lpstr>Little Library “Nook”</vt:lpstr>
      <vt:lpstr>Nature Strip</vt:lpstr>
      <vt:lpstr>PowerPoint Presentation</vt:lpstr>
      <vt:lpstr>PowerPoint Presentation</vt:lpstr>
      <vt:lpstr>PowerPoint Presentation</vt:lpstr>
      <vt:lpstr>FUTURE VISION</vt:lpstr>
      <vt:lpstr>PowerPoint Presentation</vt:lpstr>
      <vt:lpstr>PowerPoint Presentation</vt:lpstr>
      <vt:lpstr>PowerPoint Presentation</vt:lpstr>
      <vt:lpstr>Current Committee</vt:lpstr>
      <vt:lpstr>PowerPoint Presentation</vt:lpstr>
      <vt:lpstr>PowerPoint Presentation</vt:lpstr>
    </vt:vector>
  </TitlesOfParts>
  <Company>Arup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Russell Jessop</dc:creator>
  <cp:lastModifiedBy>Sym Kohn</cp:lastModifiedBy>
  <cp:revision>3</cp:revision>
  <dcterms:created xsi:type="dcterms:W3CDTF">2024-09-28T07:17:40Z</dcterms:created>
  <dcterms:modified xsi:type="dcterms:W3CDTF">2024-10-19T01:39:23Z</dcterms:modified>
</cp:coreProperties>
</file>