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9" r:id="rId1"/>
  </p:sldMasterIdLst>
  <p:sldIdLst>
    <p:sldId id="256" r:id="rId2"/>
    <p:sldId id="257" r:id="rId3"/>
    <p:sldId id="261" r:id="rId4"/>
    <p:sldId id="260" r:id="rId5"/>
    <p:sldId id="259" r:id="rId6"/>
    <p:sldId id="262" r:id="rId7"/>
    <p:sldId id="267" r:id="rId8"/>
    <p:sldId id="269" r:id="rId9"/>
    <p:sldId id="270" r:id="rId10"/>
    <p:sldId id="273" r:id="rId11"/>
    <p:sldId id="268" r:id="rId12"/>
    <p:sldId id="272" r:id="rId13"/>
    <p:sldId id="264" r:id="rId1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5728"/>
  </p:normalViewPr>
  <p:slideViewPr>
    <p:cSldViewPr snapToGrid="0" snapToObjects="1">
      <p:cViewPr varScale="1">
        <p:scale>
          <a:sx n="92" d="100"/>
          <a:sy n="92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sell Jessop" userId="55cf35f3-2d19-467c-8cc9-976a35233c8b" providerId="ADAL" clId="{060949A3-A305-4181-89D9-A88BE17224D5}"/>
    <pc:docChg chg="undo custSel addSld delSld modSld">
      <pc:chgData name="Russell Jessop" userId="55cf35f3-2d19-467c-8cc9-976a35233c8b" providerId="ADAL" clId="{060949A3-A305-4181-89D9-A88BE17224D5}" dt="2023-08-29T07:21:27.658" v="1954" actId="20577"/>
      <pc:docMkLst>
        <pc:docMk/>
      </pc:docMkLst>
      <pc:sldChg chg="modSp">
        <pc:chgData name="Russell Jessop" userId="55cf35f3-2d19-467c-8cc9-976a35233c8b" providerId="ADAL" clId="{060949A3-A305-4181-89D9-A88BE17224D5}" dt="2023-08-27T00:41:57.687" v="3" actId="20577"/>
        <pc:sldMkLst>
          <pc:docMk/>
          <pc:sldMk cId="1844431206" sldId="256"/>
        </pc:sldMkLst>
        <pc:spChg chg="mod">
          <ac:chgData name="Russell Jessop" userId="55cf35f3-2d19-467c-8cc9-976a35233c8b" providerId="ADAL" clId="{060949A3-A305-4181-89D9-A88BE17224D5}" dt="2023-08-27T00:41:57.687" v="3" actId="20577"/>
          <ac:spMkLst>
            <pc:docMk/>
            <pc:sldMk cId="1844431206" sldId="256"/>
            <ac:spMk id="3" creationId="{A896FDEB-7AB8-024E-B515-45126DF12650}"/>
          </ac:spMkLst>
        </pc:spChg>
      </pc:sldChg>
      <pc:sldChg chg="modSp mod">
        <pc:chgData name="Russell Jessop" userId="55cf35f3-2d19-467c-8cc9-976a35233c8b" providerId="ADAL" clId="{060949A3-A305-4181-89D9-A88BE17224D5}" dt="2023-08-27T00:43:41.267" v="88" actId="20577"/>
        <pc:sldMkLst>
          <pc:docMk/>
          <pc:sldMk cId="657156279" sldId="257"/>
        </pc:sldMkLst>
        <pc:spChg chg="mod">
          <ac:chgData name="Russell Jessop" userId="55cf35f3-2d19-467c-8cc9-976a35233c8b" providerId="ADAL" clId="{060949A3-A305-4181-89D9-A88BE17224D5}" dt="2023-08-27T00:43:41.267" v="88" actId="20577"/>
          <ac:spMkLst>
            <pc:docMk/>
            <pc:sldMk cId="657156279" sldId="257"/>
            <ac:spMk id="2" creationId="{220BD3A7-BA82-5342-A33B-904C23EA8BE6}"/>
          </ac:spMkLst>
        </pc:spChg>
      </pc:sldChg>
      <pc:sldChg chg="modSp mod">
        <pc:chgData name="Russell Jessop" userId="55cf35f3-2d19-467c-8cc9-976a35233c8b" providerId="ADAL" clId="{060949A3-A305-4181-89D9-A88BE17224D5}" dt="2023-08-27T00:46:13.468" v="132" actId="13926"/>
        <pc:sldMkLst>
          <pc:docMk/>
          <pc:sldMk cId="3231869709" sldId="262"/>
        </pc:sldMkLst>
        <pc:spChg chg="mod">
          <ac:chgData name="Russell Jessop" userId="55cf35f3-2d19-467c-8cc9-976a35233c8b" providerId="ADAL" clId="{060949A3-A305-4181-89D9-A88BE17224D5}" dt="2023-08-27T00:46:13.468" v="132" actId="13926"/>
          <ac:spMkLst>
            <pc:docMk/>
            <pc:sldMk cId="3231869709" sldId="262"/>
            <ac:spMk id="4" creationId="{36C81190-BAEF-CF40-BFA7-5A9385B1006B}"/>
          </ac:spMkLst>
        </pc:spChg>
      </pc:sldChg>
      <pc:sldChg chg="modSp mod">
        <pc:chgData name="Russell Jessop" userId="55cf35f3-2d19-467c-8cc9-976a35233c8b" providerId="ADAL" clId="{060949A3-A305-4181-89D9-A88BE17224D5}" dt="2023-08-27T07:56:23.079" v="1566" actId="20577"/>
        <pc:sldMkLst>
          <pc:docMk/>
          <pc:sldMk cId="2107404508" sldId="264"/>
        </pc:sldMkLst>
        <pc:spChg chg="mod">
          <ac:chgData name="Russell Jessop" userId="55cf35f3-2d19-467c-8cc9-976a35233c8b" providerId="ADAL" clId="{060949A3-A305-4181-89D9-A88BE17224D5}" dt="2023-08-27T07:56:23.079" v="1566" actId="20577"/>
          <ac:spMkLst>
            <pc:docMk/>
            <pc:sldMk cId="2107404508" sldId="264"/>
            <ac:spMk id="4" creationId="{36C81190-BAEF-CF40-BFA7-5A9385B1006B}"/>
          </ac:spMkLst>
        </pc:spChg>
        <pc:spChg chg="mod">
          <ac:chgData name="Russell Jessop" userId="55cf35f3-2d19-467c-8cc9-976a35233c8b" providerId="ADAL" clId="{060949A3-A305-4181-89D9-A88BE17224D5}" dt="2023-08-27T07:47:18.308" v="1437" actId="1076"/>
          <ac:spMkLst>
            <pc:docMk/>
            <pc:sldMk cId="2107404508" sldId="264"/>
            <ac:spMk id="5" creationId="{6217B3D5-DDD3-344A-B854-534D2979048D}"/>
          </ac:spMkLst>
        </pc:spChg>
      </pc:sldChg>
      <pc:sldChg chg="modSp del mod">
        <pc:chgData name="Russell Jessop" userId="55cf35f3-2d19-467c-8cc9-976a35233c8b" providerId="ADAL" clId="{060949A3-A305-4181-89D9-A88BE17224D5}" dt="2023-08-27T01:05:57.148" v="419" actId="2696"/>
        <pc:sldMkLst>
          <pc:docMk/>
          <pc:sldMk cId="1218134599" sldId="265"/>
        </pc:sldMkLst>
        <pc:spChg chg="mod">
          <ac:chgData name="Russell Jessop" userId="55cf35f3-2d19-467c-8cc9-976a35233c8b" providerId="ADAL" clId="{060949A3-A305-4181-89D9-A88BE17224D5}" dt="2023-08-27T01:03:38.062" v="409" actId="1076"/>
          <ac:spMkLst>
            <pc:docMk/>
            <pc:sldMk cId="1218134599" sldId="265"/>
            <ac:spMk id="3" creationId="{738A6D83-DE10-4A65-BEA3-293E055BDA8E}"/>
          </ac:spMkLst>
        </pc:spChg>
        <pc:spChg chg="mod">
          <ac:chgData name="Russell Jessop" userId="55cf35f3-2d19-467c-8cc9-976a35233c8b" providerId="ADAL" clId="{060949A3-A305-4181-89D9-A88BE17224D5}" dt="2023-08-27T01:03:15.152" v="406" actId="1076"/>
          <ac:spMkLst>
            <pc:docMk/>
            <pc:sldMk cId="1218134599" sldId="265"/>
            <ac:spMk id="41" creationId="{18C00969-F59C-4151-9F2C-26C96B27DCC4}"/>
          </ac:spMkLst>
        </pc:spChg>
        <pc:graphicFrameChg chg="mod modGraphic">
          <ac:chgData name="Russell Jessop" userId="55cf35f3-2d19-467c-8cc9-976a35233c8b" providerId="ADAL" clId="{060949A3-A305-4181-89D9-A88BE17224D5}" dt="2023-08-27T01:03:29.443" v="408" actId="1076"/>
          <ac:graphicFrameMkLst>
            <pc:docMk/>
            <pc:sldMk cId="1218134599" sldId="265"/>
            <ac:graphicFrameMk id="7" creationId="{60FD78D0-5037-4D5D-AB3E-576F4A27E948}"/>
          </ac:graphicFrameMkLst>
        </pc:graphicFrameChg>
      </pc:sldChg>
      <pc:sldChg chg="del">
        <pc:chgData name="Russell Jessop" userId="55cf35f3-2d19-467c-8cc9-976a35233c8b" providerId="ADAL" clId="{060949A3-A305-4181-89D9-A88BE17224D5}" dt="2023-08-27T07:49:51.076" v="1439" actId="2696"/>
        <pc:sldMkLst>
          <pc:docMk/>
          <pc:sldMk cId="4147133699" sldId="266"/>
        </pc:sldMkLst>
      </pc:sldChg>
      <pc:sldChg chg="addSp delSp modSp mod">
        <pc:chgData name="Russell Jessop" userId="55cf35f3-2d19-467c-8cc9-976a35233c8b" providerId="ADAL" clId="{060949A3-A305-4181-89D9-A88BE17224D5}" dt="2023-08-29T07:18:07.435" v="1921" actId="20577"/>
        <pc:sldMkLst>
          <pc:docMk/>
          <pc:sldMk cId="1783238865" sldId="267"/>
        </pc:sldMkLst>
        <pc:spChg chg="mod">
          <ac:chgData name="Russell Jessop" userId="55cf35f3-2d19-467c-8cc9-976a35233c8b" providerId="ADAL" clId="{060949A3-A305-4181-89D9-A88BE17224D5}" dt="2023-08-29T07:18:07.435" v="1921" actId="20577"/>
          <ac:spMkLst>
            <pc:docMk/>
            <pc:sldMk cId="1783238865" sldId="267"/>
            <ac:spMk id="4" creationId="{36C81190-BAEF-CF40-BFA7-5A9385B1006B}"/>
          </ac:spMkLst>
        </pc:spChg>
        <pc:picChg chg="add mod">
          <ac:chgData name="Russell Jessop" userId="55cf35f3-2d19-467c-8cc9-976a35233c8b" providerId="ADAL" clId="{060949A3-A305-4181-89D9-A88BE17224D5}" dt="2023-08-27T07:29:05.001" v="850" actId="1076"/>
          <ac:picMkLst>
            <pc:docMk/>
            <pc:sldMk cId="1783238865" sldId="267"/>
            <ac:picMk id="5" creationId="{95735799-565E-4882-99C7-7A1D3300151F}"/>
          </ac:picMkLst>
        </pc:picChg>
        <pc:picChg chg="del mod">
          <ac:chgData name="Russell Jessop" userId="55cf35f3-2d19-467c-8cc9-976a35233c8b" providerId="ADAL" clId="{060949A3-A305-4181-89D9-A88BE17224D5}" dt="2023-08-27T07:27:40.368" v="845" actId="478"/>
          <ac:picMkLst>
            <pc:docMk/>
            <pc:sldMk cId="1783238865" sldId="267"/>
            <ac:picMk id="6" creationId="{06C8F32D-E7D8-010F-5BB6-3AE9ABB77F9B}"/>
          </ac:picMkLst>
        </pc:picChg>
        <pc:picChg chg="add mod modCrop">
          <ac:chgData name="Russell Jessop" userId="55cf35f3-2d19-467c-8cc9-976a35233c8b" providerId="ADAL" clId="{060949A3-A305-4181-89D9-A88BE17224D5}" dt="2023-08-29T07:09:32.599" v="1730" actId="14100"/>
          <ac:picMkLst>
            <pc:docMk/>
            <pc:sldMk cId="1783238865" sldId="267"/>
            <ac:picMk id="6" creationId="{34944538-3DA7-D818-57AD-2353A5FB4E82}"/>
          </ac:picMkLst>
        </pc:picChg>
        <pc:picChg chg="del mod">
          <ac:chgData name="Russell Jessop" userId="55cf35f3-2d19-467c-8cc9-976a35233c8b" providerId="ADAL" clId="{060949A3-A305-4181-89D9-A88BE17224D5}" dt="2023-08-27T07:27:42.302" v="847" actId="478"/>
          <ac:picMkLst>
            <pc:docMk/>
            <pc:sldMk cId="1783238865" sldId="267"/>
            <ac:picMk id="10" creationId="{57D2D448-68C1-7FE9-E3A5-F120E75A14D9}"/>
          </ac:picMkLst>
        </pc:picChg>
      </pc:sldChg>
      <pc:sldChg chg="addSp delSp modSp mod">
        <pc:chgData name="Russell Jessop" userId="55cf35f3-2d19-467c-8cc9-976a35233c8b" providerId="ADAL" clId="{060949A3-A305-4181-89D9-A88BE17224D5}" dt="2023-08-29T07:14:34.569" v="1869" actId="20577"/>
        <pc:sldMkLst>
          <pc:docMk/>
          <pc:sldMk cId="1026264403" sldId="268"/>
        </pc:sldMkLst>
        <pc:spChg chg="mod">
          <ac:chgData name="Russell Jessop" userId="55cf35f3-2d19-467c-8cc9-976a35233c8b" providerId="ADAL" clId="{060949A3-A305-4181-89D9-A88BE17224D5}" dt="2023-08-27T07:05:30.951" v="495" actId="20577"/>
          <ac:spMkLst>
            <pc:docMk/>
            <pc:sldMk cId="1026264403" sldId="268"/>
            <ac:spMk id="2" creationId="{1019F0A8-B2B6-A741-950B-DEA3FE677C38}"/>
          </ac:spMkLst>
        </pc:spChg>
        <pc:spChg chg="mod">
          <ac:chgData name="Russell Jessop" userId="55cf35f3-2d19-467c-8cc9-976a35233c8b" providerId="ADAL" clId="{060949A3-A305-4181-89D9-A88BE17224D5}" dt="2023-08-29T07:14:34.569" v="1869" actId="20577"/>
          <ac:spMkLst>
            <pc:docMk/>
            <pc:sldMk cId="1026264403" sldId="268"/>
            <ac:spMk id="4" creationId="{36C81190-BAEF-CF40-BFA7-5A9385B1006B}"/>
          </ac:spMkLst>
        </pc:spChg>
        <pc:picChg chg="del">
          <ac:chgData name="Russell Jessop" userId="55cf35f3-2d19-467c-8cc9-976a35233c8b" providerId="ADAL" clId="{060949A3-A305-4181-89D9-A88BE17224D5}" dt="2023-08-27T07:04:39.030" v="458" actId="478"/>
          <ac:picMkLst>
            <pc:docMk/>
            <pc:sldMk cId="1026264403" sldId="268"/>
            <ac:picMk id="5" creationId="{F0A568FC-BB52-C55C-8323-359C2CDA4FB1}"/>
          </ac:picMkLst>
        </pc:picChg>
        <pc:picChg chg="del">
          <ac:chgData name="Russell Jessop" userId="55cf35f3-2d19-467c-8cc9-976a35233c8b" providerId="ADAL" clId="{060949A3-A305-4181-89D9-A88BE17224D5}" dt="2023-08-27T07:05:08.828" v="461" actId="21"/>
          <ac:picMkLst>
            <pc:docMk/>
            <pc:sldMk cId="1026264403" sldId="268"/>
            <ac:picMk id="6" creationId="{FEF4AA89-D1B9-81A4-EE2B-15D1F3A0C474}"/>
          </ac:picMkLst>
        </pc:picChg>
        <pc:picChg chg="del mod">
          <ac:chgData name="Russell Jessop" userId="55cf35f3-2d19-467c-8cc9-976a35233c8b" providerId="ADAL" clId="{060949A3-A305-4181-89D9-A88BE17224D5}" dt="2023-08-27T07:05:14.360" v="463" actId="21"/>
          <ac:picMkLst>
            <pc:docMk/>
            <pc:sldMk cId="1026264403" sldId="268"/>
            <ac:picMk id="7" creationId="{A6FD446B-C682-E7B6-7559-6F70F8604A1B}"/>
          </ac:picMkLst>
        </pc:picChg>
        <pc:picChg chg="add mod">
          <ac:chgData name="Russell Jessop" userId="55cf35f3-2d19-467c-8cc9-976a35233c8b" providerId="ADAL" clId="{060949A3-A305-4181-89D9-A88BE17224D5}" dt="2023-08-27T07:04:51.421" v="460" actId="1076"/>
          <ac:picMkLst>
            <pc:docMk/>
            <pc:sldMk cId="1026264403" sldId="268"/>
            <ac:picMk id="9" creationId="{40CBCAE3-4DAD-DD1B-7A01-9593974F24EF}"/>
          </ac:picMkLst>
        </pc:picChg>
      </pc:sldChg>
      <pc:sldChg chg="addSp modSp mod">
        <pc:chgData name="Russell Jessop" userId="55cf35f3-2d19-467c-8cc9-976a35233c8b" providerId="ADAL" clId="{060949A3-A305-4181-89D9-A88BE17224D5}" dt="2023-08-27T07:49:39.544" v="1438" actId="14100"/>
        <pc:sldMkLst>
          <pc:docMk/>
          <pc:sldMk cId="1064013267" sldId="269"/>
        </pc:sldMkLst>
        <pc:spChg chg="add mod ord">
          <ac:chgData name="Russell Jessop" userId="55cf35f3-2d19-467c-8cc9-976a35233c8b" providerId="ADAL" clId="{060949A3-A305-4181-89D9-A88BE17224D5}" dt="2023-08-27T07:49:39.544" v="1438" actId="14100"/>
          <ac:spMkLst>
            <pc:docMk/>
            <pc:sldMk cId="1064013267" sldId="269"/>
            <ac:spMk id="2" creationId="{36CC37A2-8366-6F4C-70C1-57E6538DA833}"/>
          </ac:spMkLst>
        </pc:spChg>
        <pc:spChg chg="add mod">
          <ac:chgData name="Russell Jessop" userId="55cf35f3-2d19-467c-8cc9-976a35233c8b" providerId="ADAL" clId="{060949A3-A305-4181-89D9-A88BE17224D5}" dt="2023-08-27T01:00:48.808" v="387" actId="1076"/>
          <ac:spMkLst>
            <pc:docMk/>
            <pc:sldMk cId="1064013267" sldId="269"/>
            <ac:spMk id="3" creationId="{969E1717-6B9F-754B-9B91-0AB112335BB6}"/>
          </ac:spMkLst>
        </pc:spChg>
        <pc:spChg chg="add mod ord">
          <ac:chgData name="Russell Jessop" userId="55cf35f3-2d19-467c-8cc9-976a35233c8b" providerId="ADAL" clId="{060949A3-A305-4181-89D9-A88BE17224D5}" dt="2023-08-27T01:05:45.185" v="418" actId="167"/>
          <ac:spMkLst>
            <pc:docMk/>
            <pc:sldMk cId="1064013267" sldId="269"/>
            <ac:spMk id="5" creationId="{DFDB5A92-0BE2-9ABC-538C-C0F6FB98945A}"/>
          </ac:spMkLst>
        </pc:spChg>
        <pc:spChg chg="mod">
          <ac:chgData name="Russell Jessop" userId="55cf35f3-2d19-467c-8cc9-976a35233c8b" providerId="ADAL" clId="{060949A3-A305-4181-89D9-A88BE17224D5}" dt="2023-08-27T01:01:30.647" v="392" actId="1076"/>
          <ac:spMkLst>
            <pc:docMk/>
            <pc:sldMk cId="1064013267" sldId="269"/>
            <ac:spMk id="25" creationId="{7C645812-E9B5-4477-A6C8-B18215CC823C}"/>
          </ac:spMkLst>
        </pc:spChg>
        <pc:spChg chg="mod">
          <ac:chgData name="Russell Jessop" userId="55cf35f3-2d19-467c-8cc9-976a35233c8b" providerId="ADAL" clId="{060949A3-A305-4181-89D9-A88BE17224D5}" dt="2023-08-27T01:01:16.568" v="390" actId="1076"/>
          <ac:spMkLst>
            <pc:docMk/>
            <pc:sldMk cId="1064013267" sldId="269"/>
            <ac:spMk id="38" creationId="{02919334-4DF6-4F12-B24E-228CB0E0CDC6}"/>
          </ac:spMkLst>
        </pc:spChg>
        <pc:spChg chg="mod">
          <ac:chgData name="Russell Jessop" userId="55cf35f3-2d19-467c-8cc9-976a35233c8b" providerId="ADAL" clId="{060949A3-A305-4181-89D9-A88BE17224D5}" dt="2023-08-27T01:01:38.507" v="394" actId="1076"/>
          <ac:spMkLst>
            <pc:docMk/>
            <pc:sldMk cId="1064013267" sldId="269"/>
            <ac:spMk id="40" creationId="{26F63466-ED91-4388-8C49-4D8EF020610E}"/>
          </ac:spMkLst>
        </pc:spChg>
        <pc:spChg chg="mod">
          <ac:chgData name="Russell Jessop" userId="55cf35f3-2d19-467c-8cc9-976a35233c8b" providerId="ADAL" clId="{060949A3-A305-4181-89D9-A88BE17224D5}" dt="2023-08-27T01:04:21.290" v="411" actId="1076"/>
          <ac:spMkLst>
            <pc:docMk/>
            <pc:sldMk cId="1064013267" sldId="269"/>
            <ac:spMk id="41" creationId="{18C00969-F59C-4151-9F2C-26C96B27DCC4}"/>
          </ac:spMkLst>
        </pc:spChg>
        <pc:spChg chg="mod">
          <ac:chgData name="Russell Jessop" userId="55cf35f3-2d19-467c-8cc9-976a35233c8b" providerId="ADAL" clId="{060949A3-A305-4181-89D9-A88BE17224D5}" dt="2023-08-27T01:04:35.032" v="414" actId="1076"/>
          <ac:spMkLst>
            <pc:docMk/>
            <pc:sldMk cId="1064013267" sldId="269"/>
            <ac:spMk id="42" creationId="{F0C7A6E0-0DD3-4727-8248-D925D6DEB9A1}"/>
          </ac:spMkLst>
        </pc:spChg>
        <pc:graphicFrameChg chg="mod modGraphic">
          <ac:chgData name="Russell Jessop" userId="55cf35f3-2d19-467c-8cc9-976a35233c8b" providerId="ADAL" clId="{060949A3-A305-4181-89D9-A88BE17224D5}" dt="2023-08-27T01:04:27.282" v="413" actId="1076"/>
          <ac:graphicFrameMkLst>
            <pc:docMk/>
            <pc:sldMk cId="1064013267" sldId="269"/>
            <ac:graphicFrameMk id="7" creationId="{60FD78D0-5037-4D5D-AB3E-576F4A27E948}"/>
          </ac:graphicFrameMkLst>
        </pc:graphicFrameChg>
      </pc:sldChg>
      <pc:sldChg chg="addSp modSp mod">
        <pc:chgData name="Russell Jessop" userId="55cf35f3-2d19-467c-8cc9-976a35233c8b" providerId="ADAL" clId="{060949A3-A305-4181-89D9-A88BE17224D5}" dt="2023-08-27T07:54:39.248" v="1551" actId="207"/>
        <pc:sldMkLst>
          <pc:docMk/>
          <pc:sldMk cId="1218134599" sldId="270"/>
        </pc:sldMkLst>
        <pc:spChg chg="add mod ord">
          <ac:chgData name="Russell Jessop" userId="55cf35f3-2d19-467c-8cc9-976a35233c8b" providerId="ADAL" clId="{060949A3-A305-4181-89D9-A88BE17224D5}" dt="2023-08-27T07:50:02.171" v="1440" actId="14100"/>
          <ac:spMkLst>
            <pc:docMk/>
            <pc:sldMk cId="1218134599" sldId="270"/>
            <ac:spMk id="2" creationId="{F7E0CADE-B0C5-FAEC-C66A-67D76CDAF41F}"/>
          </ac:spMkLst>
        </pc:spChg>
        <pc:spChg chg="add mod ord">
          <ac:chgData name="Russell Jessop" userId="55cf35f3-2d19-467c-8cc9-976a35233c8b" providerId="ADAL" clId="{060949A3-A305-4181-89D9-A88BE17224D5}" dt="2023-08-27T01:09:19.600" v="429" actId="167"/>
          <ac:spMkLst>
            <pc:docMk/>
            <pc:sldMk cId="1218134599" sldId="270"/>
            <ac:spMk id="4" creationId="{870C493C-2DC1-2AE0-1375-ECC8713CB9C6}"/>
          </ac:spMkLst>
        </pc:spChg>
        <pc:spChg chg="add mod">
          <ac:chgData name="Russell Jessop" userId="55cf35f3-2d19-467c-8cc9-976a35233c8b" providerId="ADAL" clId="{060949A3-A305-4181-89D9-A88BE17224D5}" dt="2023-08-27T07:54:39.248" v="1551" actId="207"/>
          <ac:spMkLst>
            <pc:docMk/>
            <pc:sldMk cId="1218134599" sldId="270"/>
            <ac:spMk id="5" creationId="{8B8901A3-9AA3-DE35-6CFB-0FD103802F24}"/>
          </ac:spMkLst>
        </pc:spChg>
        <pc:spChg chg="mod">
          <ac:chgData name="Russell Jessop" userId="55cf35f3-2d19-467c-8cc9-976a35233c8b" providerId="ADAL" clId="{060949A3-A305-4181-89D9-A88BE17224D5}" dt="2023-08-27T01:09:27.306" v="430" actId="1076"/>
          <ac:spMkLst>
            <pc:docMk/>
            <pc:sldMk cId="1218134599" sldId="270"/>
            <ac:spMk id="19" creationId="{23C9DDD4-4279-4852-8CE0-0132CB368FA2}"/>
          </ac:spMkLst>
        </pc:spChg>
        <pc:spChg chg="mod">
          <ac:chgData name="Russell Jessop" userId="55cf35f3-2d19-467c-8cc9-976a35233c8b" providerId="ADAL" clId="{060949A3-A305-4181-89D9-A88BE17224D5}" dt="2023-08-27T01:09:46.640" v="433" actId="1076"/>
          <ac:spMkLst>
            <pc:docMk/>
            <pc:sldMk cId="1218134599" sldId="270"/>
            <ac:spMk id="38" creationId="{02919334-4DF6-4F12-B24E-228CB0E0CDC6}"/>
          </ac:spMkLst>
        </pc:spChg>
        <pc:spChg chg="mod">
          <ac:chgData name="Russell Jessop" userId="55cf35f3-2d19-467c-8cc9-976a35233c8b" providerId="ADAL" clId="{060949A3-A305-4181-89D9-A88BE17224D5}" dt="2023-08-27T01:10:41.171" v="441" actId="14100"/>
          <ac:spMkLst>
            <pc:docMk/>
            <pc:sldMk cId="1218134599" sldId="270"/>
            <ac:spMk id="41" creationId="{18C00969-F59C-4151-9F2C-26C96B27DCC4}"/>
          </ac:spMkLst>
        </pc:spChg>
        <pc:graphicFrameChg chg="mod modGraphic">
          <ac:chgData name="Russell Jessop" userId="55cf35f3-2d19-467c-8cc9-976a35233c8b" providerId="ADAL" clId="{060949A3-A305-4181-89D9-A88BE17224D5}" dt="2023-08-27T07:34:33.402" v="986" actId="1076"/>
          <ac:graphicFrameMkLst>
            <pc:docMk/>
            <pc:sldMk cId="1218134599" sldId="270"/>
            <ac:graphicFrameMk id="7" creationId="{60FD78D0-5037-4D5D-AB3E-576F4A27E948}"/>
          </ac:graphicFrameMkLst>
        </pc:graphicFrameChg>
      </pc:sldChg>
      <pc:sldChg chg="new del">
        <pc:chgData name="Russell Jessop" userId="55cf35f3-2d19-467c-8cc9-976a35233c8b" providerId="ADAL" clId="{060949A3-A305-4181-89D9-A88BE17224D5}" dt="2023-08-27T07:11:56.677" v="659" actId="2696"/>
        <pc:sldMkLst>
          <pc:docMk/>
          <pc:sldMk cId="3248164951" sldId="271"/>
        </pc:sldMkLst>
      </pc:sldChg>
      <pc:sldChg chg="addSp modSp mod">
        <pc:chgData name="Russell Jessop" userId="55cf35f3-2d19-467c-8cc9-976a35233c8b" providerId="ADAL" clId="{060949A3-A305-4181-89D9-A88BE17224D5}" dt="2023-08-29T07:21:27.658" v="1954" actId="20577"/>
        <pc:sldMkLst>
          <pc:docMk/>
          <pc:sldMk cId="774714172" sldId="272"/>
        </pc:sldMkLst>
        <pc:spChg chg="add mod ord">
          <ac:chgData name="Russell Jessop" userId="55cf35f3-2d19-467c-8cc9-976a35233c8b" providerId="ADAL" clId="{060949A3-A305-4181-89D9-A88BE17224D5}" dt="2023-08-27T07:13:25.147" v="666" actId="14100"/>
          <ac:spMkLst>
            <pc:docMk/>
            <pc:sldMk cId="774714172" sldId="272"/>
            <ac:spMk id="2" creationId="{ADD721B1-FFF2-532B-5F20-9432E1BCCF8F}"/>
          </ac:spMkLst>
        </pc:spChg>
        <pc:spChg chg="add mod">
          <ac:chgData name="Russell Jessop" userId="55cf35f3-2d19-467c-8cc9-976a35233c8b" providerId="ADAL" clId="{060949A3-A305-4181-89D9-A88BE17224D5}" dt="2023-08-29T07:21:27.658" v="1954" actId="20577"/>
          <ac:spMkLst>
            <pc:docMk/>
            <pc:sldMk cId="774714172" sldId="272"/>
            <ac:spMk id="3" creationId="{BE3D6A7B-209C-5F0B-B10A-7A1E3C9CDA49}"/>
          </ac:spMkLst>
        </pc:spChg>
        <pc:spChg chg="add mod">
          <ac:chgData name="Russell Jessop" userId="55cf35f3-2d19-467c-8cc9-976a35233c8b" providerId="ADAL" clId="{060949A3-A305-4181-89D9-A88BE17224D5}" dt="2023-08-27T07:17:51.916" v="759" actId="1076"/>
          <ac:spMkLst>
            <pc:docMk/>
            <pc:sldMk cId="774714172" sldId="272"/>
            <ac:spMk id="4" creationId="{0B85CBFB-E350-D1F3-E424-E90CAB4C2503}"/>
          </ac:spMkLst>
        </pc:spChg>
        <pc:spChg chg="add mod">
          <ac:chgData name="Russell Jessop" userId="55cf35f3-2d19-467c-8cc9-976a35233c8b" providerId="ADAL" clId="{060949A3-A305-4181-89D9-A88BE17224D5}" dt="2023-08-27T07:18:14.999" v="776" actId="20577"/>
          <ac:spMkLst>
            <pc:docMk/>
            <pc:sldMk cId="774714172" sldId="272"/>
            <ac:spMk id="6" creationId="{24C41AF6-B2BA-43C3-EDE9-30E4EDC5DC5A}"/>
          </ac:spMkLst>
        </pc:spChg>
        <pc:spChg chg="mod">
          <ac:chgData name="Russell Jessop" userId="55cf35f3-2d19-467c-8cc9-976a35233c8b" providerId="ADAL" clId="{060949A3-A305-4181-89D9-A88BE17224D5}" dt="2023-08-27T07:16:45.535" v="740" actId="208"/>
          <ac:spMkLst>
            <pc:docMk/>
            <pc:sldMk cId="774714172" sldId="272"/>
            <ac:spMk id="21" creationId="{B74C79B8-A04E-425A-CF3D-DE0D3C403C61}"/>
          </ac:spMkLst>
        </pc:spChg>
        <pc:spChg chg="mod">
          <ac:chgData name="Russell Jessop" userId="55cf35f3-2d19-467c-8cc9-976a35233c8b" providerId="ADAL" clId="{060949A3-A305-4181-89D9-A88BE17224D5}" dt="2023-08-27T07:14:13.647" v="677" actId="20577"/>
          <ac:spMkLst>
            <pc:docMk/>
            <pc:sldMk cId="774714172" sldId="272"/>
            <ac:spMk id="33" creationId="{E208F3CD-C260-06B5-2EB6-D1CEF4F77704}"/>
          </ac:spMkLst>
        </pc:spChg>
      </pc:sldChg>
      <pc:sldChg chg="addSp delSp modSp mod">
        <pc:chgData name="Russell Jessop" userId="55cf35f3-2d19-467c-8cc9-976a35233c8b" providerId="ADAL" clId="{060949A3-A305-4181-89D9-A88BE17224D5}" dt="2023-08-29T07:20:22.247" v="1944" actId="20577"/>
        <pc:sldMkLst>
          <pc:docMk/>
          <pc:sldMk cId="3083704182" sldId="273"/>
        </pc:sldMkLst>
        <pc:spChg chg="mod">
          <ac:chgData name="Russell Jessop" userId="55cf35f3-2d19-467c-8cc9-976a35233c8b" providerId="ADAL" clId="{060949A3-A305-4181-89D9-A88BE17224D5}" dt="2023-08-29T03:01:05.278" v="1589" actId="14100"/>
          <ac:spMkLst>
            <pc:docMk/>
            <pc:sldMk cId="3083704182" sldId="273"/>
            <ac:spMk id="2" creationId="{1019F0A8-B2B6-A741-950B-DEA3FE677C38}"/>
          </ac:spMkLst>
        </pc:spChg>
        <pc:spChg chg="mod">
          <ac:chgData name="Russell Jessop" userId="55cf35f3-2d19-467c-8cc9-976a35233c8b" providerId="ADAL" clId="{060949A3-A305-4181-89D9-A88BE17224D5}" dt="2023-08-29T07:20:22.247" v="1944" actId="20577"/>
          <ac:spMkLst>
            <pc:docMk/>
            <pc:sldMk cId="3083704182" sldId="273"/>
            <ac:spMk id="4" creationId="{36C81190-BAEF-CF40-BFA7-5A9385B1006B}"/>
          </ac:spMkLst>
        </pc:spChg>
        <pc:spChg chg="add mod">
          <ac:chgData name="Russell Jessop" userId="55cf35f3-2d19-467c-8cc9-976a35233c8b" providerId="ADAL" clId="{060949A3-A305-4181-89D9-A88BE17224D5}" dt="2023-08-29T07:13:43.061" v="1862" actId="20577"/>
          <ac:spMkLst>
            <pc:docMk/>
            <pc:sldMk cId="3083704182" sldId="273"/>
            <ac:spMk id="7" creationId="{D451F03F-63F8-F87E-C00E-9779A61060EB}"/>
          </ac:spMkLst>
        </pc:spChg>
        <pc:picChg chg="add mod modCrop">
          <ac:chgData name="Russell Jessop" userId="55cf35f3-2d19-467c-8cc9-976a35233c8b" providerId="ADAL" clId="{060949A3-A305-4181-89D9-A88BE17224D5}" dt="2023-08-29T03:05:36.912" v="1659" actId="14100"/>
          <ac:picMkLst>
            <pc:docMk/>
            <pc:sldMk cId="3083704182" sldId="273"/>
            <ac:picMk id="5" creationId="{5FA46817-0216-7E85-44CA-731C4CACE669}"/>
          </ac:picMkLst>
        </pc:picChg>
        <pc:picChg chg="add mod ord modCrop">
          <ac:chgData name="Russell Jessop" userId="55cf35f3-2d19-467c-8cc9-976a35233c8b" providerId="ADAL" clId="{060949A3-A305-4181-89D9-A88BE17224D5}" dt="2023-08-29T07:19:41.440" v="1926" actId="14100"/>
          <ac:picMkLst>
            <pc:docMk/>
            <pc:sldMk cId="3083704182" sldId="273"/>
            <ac:picMk id="6" creationId="{708A010A-3B9C-D9B9-5E95-20528531808C}"/>
          </ac:picMkLst>
        </pc:picChg>
        <pc:picChg chg="del">
          <ac:chgData name="Russell Jessop" userId="55cf35f3-2d19-467c-8cc9-976a35233c8b" providerId="ADAL" clId="{060949A3-A305-4181-89D9-A88BE17224D5}" dt="2023-08-27T07:39:42.057" v="1241" actId="21"/>
          <ac:picMkLst>
            <pc:docMk/>
            <pc:sldMk cId="3083704182" sldId="273"/>
            <ac:picMk id="9" creationId="{40CBCAE3-4DAD-DD1B-7A01-9593974F24EF}"/>
          </ac:picMkLst>
        </pc:picChg>
      </pc:sldChg>
      <pc:sldChg chg="new del">
        <pc:chgData name="Russell Jessop" userId="55cf35f3-2d19-467c-8cc9-976a35233c8b" providerId="ADAL" clId="{060949A3-A305-4181-89D9-A88BE17224D5}" dt="2023-08-27T07:38:14.658" v="1018" actId="2696"/>
        <pc:sldMkLst>
          <pc:docMk/>
          <pc:sldMk cId="3882441107" sldId="273"/>
        </pc:sldMkLst>
      </pc:sldChg>
    </pc:docChg>
  </pc:docChgLst>
  <pc:docChgLst>
    <pc:chgData name="Russell Jessop" userId="55cf35f3-2d19-467c-8cc9-976a35233c8b" providerId="ADAL" clId="{EDFD239B-9A80-4622-940E-E872256C247B}"/>
    <pc:docChg chg="undo custSel modSld">
      <pc:chgData name="Russell Jessop" userId="55cf35f3-2d19-467c-8cc9-976a35233c8b" providerId="ADAL" clId="{EDFD239B-9A80-4622-940E-E872256C247B}" dt="2022-10-18T06:52:11.915" v="2089" actId="1076"/>
      <pc:docMkLst>
        <pc:docMk/>
      </pc:docMkLst>
      <pc:sldChg chg="modSp">
        <pc:chgData name="Russell Jessop" userId="55cf35f3-2d19-467c-8cc9-976a35233c8b" providerId="ADAL" clId="{EDFD239B-9A80-4622-940E-E872256C247B}" dt="2022-10-18T06:35:05.667" v="2031" actId="20577"/>
        <pc:sldMkLst>
          <pc:docMk/>
          <pc:sldMk cId="1844431206" sldId="256"/>
        </pc:sldMkLst>
        <pc:spChg chg="mod">
          <ac:chgData name="Russell Jessop" userId="55cf35f3-2d19-467c-8cc9-976a35233c8b" providerId="ADAL" clId="{EDFD239B-9A80-4622-940E-E872256C247B}" dt="2022-10-18T06:35:05.667" v="2031" actId="20577"/>
          <ac:spMkLst>
            <pc:docMk/>
            <pc:sldMk cId="1844431206" sldId="256"/>
            <ac:spMk id="3" creationId="{A896FDEB-7AB8-024E-B515-45126DF12650}"/>
          </ac:spMkLst>
        </pc:spChg>
      </pc:sldChg>
      <pc:sldChg chg="addSp delSp modSp mod">
        <pc:chgData name="Russell Jessop" userId="55cf35f3-2d19-467c-8cc9-976a35233c8b" providerId="ADAL" clId="{EDFD239B-9A80-4622-940E-E872256C247B}" dt="2022-10-18T06:35:23.203" v="2032" actId="167"/>
        <pc:sldMkLst>
          <pc:docMk/>
          <pc:sldMk cId="657156279" sldId="257"/>
        </pc:sldMkLst>
        <pc:spChg chg="mod">
          <ac:chgData name="Russell Jessop" userId="55cf35f3-2d19-467c-8cc9-976a35233c8b" providerId="ADAL" clId="{EDFD239B-9A80-4622-940E-E872256C247B}" dt="2022-10-18T06:08:03.163" v="2023" actId="20577"/>
          <ac:spMkLst>
            <pc:docMk/>
            <pc:sldMk cId="657156279" sldId="257"/>
            <ac:spMk id="2" creationId="{220BD3A7-BA82-5342-A33B-904C23EA8BE6}"/>
          </ac:spMkLst>
        </pc:spChg>
        <pc:spChg chg="add del">
          <ac:chgData name="Russell Jessop" userId="55cf35f3-2d19-467c-8cc9-976a35233c8b" providerId="ADAL" clId="{EDFD239B-9A80-4622-940E-E872256C247B}" dt="2022-10-11T00:51:56.354" v="581" actId="478"/>
          <ac:spMkLst>
            <pc:docMk/>
            <pc:sldMk cId="657156279" sldId="257"/>
            <ac:spMk id="4" creationId="{CBA07F41-8C08-BF27-C241-A86C5FDA3403}"/>
          </ac:spMkLst>
        </pc:spChg>
        <pc:spChg chg="mod">
          <ac:chgData name="Russell Jessop" userId="55cf35f3-2d19-467c-8cc9-976a35233c8b" providerId="ADAL" clId="{EDFD239B-9A80-4622-940E-E872256C247B}" dt="2022-10-11T00:47:40.032" v="361" actId="20578"/>
          <ac:spMkLst>
            <pc:docMk/>
            <pc:sldMk cId="657156279" sldId="257"/>
            <ac:spMk id="5" creationId="{6569284B-62A6-BD41-9FB3-4283924667D9}"/>
          </ac:spMkLst>
        </pc:spChg>
        <pc:picChg chg="add mod ord">
          <ac:chgData name="Russell Jessop" userId="55cf35f3-2d19-467c-8cc9-976a35233c8b" providerId="ADAL" clId="{EDFD239B-9A80-4622-940E-E872256C247B}" dt="2022-10-18T06:35:23.203" v="2032" actId="167"/>
          <ac:picMkLst>
            <pc:docMk/>
            <pc:sldMk cId="657156279" sldId="257"/>
            <ac:picMk id="6" creationId="{AC301DF9-4062-3021-6DB7-197406C01CBC}"/>
          </ac:picMkLst>
        </pc:picChg>
        <pc:picChg chg="add mod ord">
          <ac:chgData name="Russell Jessop" userId="55cf35f3-2d19-467c-8cc9-976a35233c8b" providerId="ADAL" clId="{EDFD239B-9A80-4622-940E-E872256C247B}" dt="2022-10-11T00:52:50.402" v="585" actId="167"/>
          <ac:picMkLst>
            <pc:docMk/>
            <pc:sldMk cId="657156279" sldId="257"/>
            <ac:picMk id="7" creationId="{E837B1B6-55C4-8F2E-E230-6861CD891674}"/>
          </ac:picMkLst>
        </pc:picChg>
      </pc:sldChg>
      <pc:sldChg chg="addSp modSp mod">
        <pc:chgData name="Russell Jessop" userId="55cf35f3-2d19-467c-8cc9-976a35233c8b" providerId="ADAL" clId="{EDFD239B-9A80-4622-940E-E872256C247B}" dt="2022-10-11T01:09:10.102" v="946" actId="20577"/>
        <pc:sldMkLst>
          <pc:docMk/>
          <pc:sldMk cId="1058853123" sldId="259"/>
        </pc:sldMkLst>
        <pc:spChg chg="mod">
          <ac:chgData name="Russell Jessop" userId="55cf35f3-2d19-467c-8cc9-976a35233c8b" providerId="ADAL" clId="{EDFD239B-9A80-4622-940E-E872256C247B}" dt="2022-10-11T01:09:10.102" v="946" actId="20577"/>
          <ac:spMkLst>
            <pc:docMk/>
            <pc:sldMk cId="1058853123" sldId="259"/>
            <ac:spMk id="4" creationId="{36C81190-BAEF-CF40-BFA7-5A9385B1006B}"/>
          </ac:spMkLst>
        </pc:spChg>
        <pc:picChg chg="add mod ord">
          <ac:chgData name="Russell Jessop" userId="55cf35f3-2d19-467c-8cc9-976a35233c8b" providerId="ADAL" clId="{EDFD239B-9A80-4622-940E-E872256C247B}" dt="2022-10-11T00:59:25.573" v="637" actId="167"/>
          <ac:picMkLst>
            <pc:docMk/>
            <pc:sldMk cId="1058853123" sldId="259"/>
            <ac:picMk id="6" creationId="{84FDE789-030C-72A5-D754-095458CB0C4A}"/>
          </ac:picMkLst>
        </pc:picChg>
      </pc:sldChg>
      <pc:sldChg chg="addSp modSp mod">
        <pc:chgData name="Russell Jessop" userId="55cf35f3-2d19-467c-8cc9-976a35233c8b" providerId="ADAL" clId="{EDFD239B-9A80-4622-940E-E872256C247B}" dt="2022-10-11T01:08:52.166" v="943" actId="20577"/>
        <pc:sldMkLst>
          <pc:docMk/>
          <pc:sldMk cId="1049207846" sldId="260"/>
        </pc:sldMkLst>
        <pc:spChg chg="mod">
          <ac:chgData name="Russell Jessop" userId="55cf35f3-2d19-467c-8cc9-976a35233c8b" providerId="ADAL" clId="{EDFD239B-9A80-4622-940E-E872256C247B}" dt="2022-10-11T01:08:52.166" v="943" actId="20577"/>
          <ac:spMkLst>
            <pc:docMk/>
            <pc:sldMk cId="1049207846" sldId="260"/>
            <ac:spMk id="4" creationId="{36C81190-BAEF-CF40-BFA7-5A9385B1006B}"/>
          </ac:spMkLst>
        </pc:spChg>
        <pc:picChg chg="add mod">
          <ac:chgData name="Russell Jessop" userId="55cf35f3-2d19-467c-8cc9-976a35233c8b" providerId="ADAL" clId="{EDFD239B-9A80-4622-940E-E872256C247B}" dt="2022-10-11T00:59:01.323" v="634" actId="1076"/>
          <ac:picMkLst>
            <pc:docMk/>
            <pc:sldMk cId="1049207846" sldId="260"/>
            <ac:picMk id="6" creationId="{7DE965F9-5DF4-CA69-55C3-1A7EB8BC890B}"/>
          </ac:picMkLst>
        </pc:picChg>
      </pc:sldChg>
      <pc:sldChg chg="addSp modSp mod">
        <pc:chgData name="Russell Jessop" userId="55cf35f3-2d19-467c-8cc9-976a35233c8b" providerId="ADAL" clId="{EDFD239B-9A80-4622-940E-E872256C247B}" dt="2022-10-11T02:52:35.273" v="1309" actId="14100"/>
        <pc:sldMkLst>
          <pc:docMk/>
          <pc:sldMk cId="3687857485" sldId="261"/>
        </pc:sldMkLst>
        <pc:spChg chg="mod">
          <ac:chgData name="Russell Jessop" userId="55cf35f3-2d19-467c-8cc9-976a35233c8b" providerId="ADAL" clId="{EDFD239B-9A80-4622-940E-E872256C247B}" dt="2022-10-11T01:12:43.828" v="979" actId="27636"/>
          <ac:spMkLst>
            <pc:docMk/>
            <pc:sldMk cId="3687857485" sldId="261"/>
            <ac:spMk id="4" creationId="{36C81190-BAEF-CF40-BFA7-5A9385B1006B}"/>
          </ac:spMkLst>
        </pc:spChg>
        <pc:picChg chg="add mod">
          <ac:chgData name="Russell Jessop" userId="55cf35f3-2d19-467c-8cc9-976a35233c8b" providerId="ADAL" clId="{EDFD239B-9A80-4622-940E-E872256C247B}" dt="2022-10-11T00:54:21.444" v="587" actId="1076"/>
          <ac:picMkLst>
            <pc:docMk/>
            <pc:sldMk cId="3687857485" sldId="261"/>
            <ac:picMk id="5" creationId="{26483982-3087-2856-742D-BF7B139D3879}"/>
          </ac:picMkLst>
        </pc:picChg>
        <pc:picChg chg="add mod ord modCrop">
          <ac:chgData name="Russell Jessop" userId="55cf35f3-2d19-467c-8cc9-976a35233c8b" providerId="ADAL" clId="{EDFD239B-9A80-4622-940E-E872256C247B}" dt="2022-10-11T02:52:18.224" v="1307" actId="1076"/>
          <ac:picMkLst>
            <pc:docMk/>
            <pc:sldMk cId="3687857485" sldId="261"/>
            <ac:picMk id="7" creationId="{91A0732C-F322-EE16-9435-E608F3C2C121}"/>
          </ac:picMkLst>
        </pc:picChg>
        <pc:picChg chg="mod">
          <ac:chgData name="Russell Jessop" userId="55cf35f3-2d19-467c-8cc9-976a35233c8b" providerId="ADAL" clId="{EDFD239B-9A80-4622-940E-E872256C247B}" dt="2022-10-11T02:52:35.273" v="1309" actId="14100"/>
          <ac:picMkLst>
            <pc:docMk/>
            <pc:sldMk cId="3687857485" sldId="261"/>
            <ac:picMk id="9" creationId="{1F7783E1-C4E3-674A-866F-ECD917749BC2}"/>
          </ac:picMkLst>
        </pc:picChg>
      </pc:sldChg>
      <pc:sldChg chg="addSp delSp modSp mod">
        <pc:chgData name="Russell Jessop" userId="55cf35f3-2d19-467c-8cc9-976a35233c8b" providerId="ADAL" clId="{EDFD239B-9A80-4622-940E-E872256C247B}" dt="2022-10-18T06:44:48.243" v="2056" actId="20577"/>
        <pc:sldMkLst>
          <pc:docMk/>
          <pc:sldMk cId="3231869709" sldId="262"/>
        </pc:sldMkLst>
        <pc:spChg chg="mod">
          <ac:chgData name="Russell Jessop" userId="55cf35f3-2d19-467c-8cc9-976a35233c8b" providerId="ADAL" clId="{EDFD239B-9A80-4622-940E-E872256C247B}" dt="2022-10-18T06:44:48.243" v="2056" actId="20577"/>
          <ac:spMkLst>
            <pc:docMk/>
            <pc:sldMk cId="3231869709" sldId="262"/>
            <ac:spMk id="4" creationId="{36C81190-BAEF-CF40-BFA7-5A9385B1006B}"/>
          </ac:spMkLst>
        </pc:spChg>
        <pc:picChg chg="add mod">
          <ac:chgData name="Russell Jessop" userId="55cf35f3-2d19-467c-8cc9-976a35233c8b" providerId="ADAL" clId="{EDFD239B-9A80-4622-940E-E872256C247B}" dt="2022-10-18T06:43:07.163" v="2055" actId="688"/>
          <ac:picMkLst>
            <pc:docMk/>
            <pc:sldMk cId="3231869709" sldId="262"/>
            <ac:picMk id="5" creationId="{C5D8EF99-210A-4346-FDD6-F598D18A94A8}"/>
          </ac:picMkLst>
        </pc:picChg>
        <pc:picChg chg="del">
          <ac:chgData name="Russell Jessop" userId="55cf35f3-2d19-467c-8cc9-976a35233c8b" providerId="ADAL" clId="{EDFD239B-9A80-4622-940E-E872256C247B}" dt="2022-10-11T01:06:34.408" v="898" actId="478"/>
          <ac:picMkLst>
            <pc:docMk/>
            <pc:sldMk cId="3231869709" sldId="262"/>
            <ac:picMk id="7" creationId="{0968FD39-F3BE-0C4D-A952-F6848A413B9F}"/>
          </ac:picMkLst>
        </pc:picChg>
        <pc:picChg chg="add mod ord">
          <ac:chgData name="Russell Jessop" userId="55cf35f3-2d19-467c-8cc9-976a35233c8b" providerId="ADAL" clId="{EDFD239B-9A80-4622-940E-E872256C247B}" dt="2022-10-11T01:11:08.993" v="966" actId="167"/>
          <ac:picMkLst>
            <pc:docMk/>
            <pc:sldMk cId="3231869709" sldId="262"/>
            <ac:picMk id="8" creationId="{962774BA-017E-A6CF-5B67-9EC5E6D32456}"/>
          </ac:picMkLst>
        </pc:picChg>
      </pc:sldChg>
      <pc:sldChg chg="addSp modSp mod">
        <pc:chgData name="Russell Jessop" userId="55cf35f3-2d19-467c-8cc9-976a35233c8b" providerId="ADAL" clId="{EDFD239B-9A80-4622-940E-E872256C247B}" dt="2022-10-11T02:40:26.522" v="1157" actId="167"/>
        <pc:sldMkLst>
          <pc:docMk/>
          <pc:sldMk cId="2107404508" sldId="264"/>
        </pc:sldMkLst>
        <pc:picChg chg="add mod ord">
          <ac:chgData name="Russell Jessop" userId="55cf35f3-2d19-467c-8cc9-976a35233c8b" providerId="ADAL" clId="{EDFD239B-9A80-4622-940E-E872256C247B}" dt="2022-10-11T02:40:26.522" v="1157" actId="167"/>
          <ac:picMkLst>
            <pc:docMk/>
            <pc:sldMk cId="2107404508" sldId="264"/>
            <ac:picMk id="7" creationId="{03FE6023-A83B-58F3-6813-980E8E4E8B07}"/>
          </ac:picMkLst>
        </pc:picChg>
      </pc:sldChg>
      <pc:sldChg chg="addSp delSp modSp mod">
        <pc:chgData name="Russell Jessop" userId="55cf35f3-2d19-467c-8cc9-976a35233c8b" providerId="ADAL" clId="{EDFD239B-9A80-4622-940E-E872256C247B}" dt="2022-10-11T02:20:48.299" v="1141" actId="20577"/>
        <pc:sldMkLst>
          <pc:docMk/>
          <pc:sldMk cId="1218134599" sldId="265"/>
        </pc:sldMkLst>
        <pc:spChg chg="add mod ord">
          <ac:chgData name="Russell Jessop" userId="55cf35f3-2d19-467c-8cc9-976a35233c8b" providerId="ADAL" clId="{EDFD239B-9A80-4622-940E-E872256C247B}" dt="2022-10-11T00:36:27.659" v="188" actId="14100"/>
          <ac:spMkLst>
            <pc:docMk/>
            <pc:sldMk cId="1218134599" sldId="265"/>
            <ac:spMk id="2" creationId="{D24A16E3-3D8A-B74E-A3A5-B1650A548FFE}"/>
          </ac:spMkLst>
        </pc:spChg>
        <pc:spChg chg="add mod">
          <ac:chgData name="Russell Jessop" userId="55cf35f3-2d19-467c-8cc9-976a35233c8b" providerId="ADAL" clId="{EDFD239B-9A80-4622-940E-E872256C247B}" dt="2022-10-11T01:10:02.808" v="962" actId="1076"/>
          <ac:spMkLst>
            <pc:docMk/>
            <pc:sldMk cId="1218134599" sldId="265"/>
            <ac:spMk id="3" creationId="{738A6D83-DE10-4A65-BEA3-293E055BDA8E}"/>
          </ac:spMkLst>
        </pc:spChg>
        <pc:spChg chg="add del mod">
          <ac:chgData name="Russell Jessop" userId="55cf35f3-2d19-467c-8cc9-976a35233c8b" providerId="ADAL" clId="{EDFD239B-9A80-4622-940E-E872256C247B}" dt="2022-10-11T00:33:59.887" v="162" actId="478"/>
          <ac:spMkLst>
            <pc:docMk/>
            <pc:sldMk cId="1218134599" sldId="265"/>
            <ac:spMk id="4" creationId="{FF19F411-D556-1BEA-A0A0-0A7D0423CC71}"/>
          </ac:spMkLst>
        </pc:spChg>
        <pc:spChg chg="mod">
          <ac:chgData name="Russell Jessop" userId="55cf35f3-2d19-467c-8cc9-976a35233c8b" providerId="ADAL" clId="{EDFD239B-9A80-4622-940E-E872256C247B}" dt="2022-10-11T00:29:40.032" v="39" actId="20577"/>
          <ac:spMkLst>
            <pc:docMk/>
            <pc:sldMk cId="1218134599" sldId="265"/>
            <ac:spMk id="25" creationId="{7C645812-E9B5-4477-A6C8-B18215CC823C}"/>
          </ac:spMkLst>
        </pc:spChg>
        <pc:spChg chg="mod">
          <ac:chgData name="Russell Jessop" userId="55cf35f3-2d19-467c-8cc9-976a35233c8b" providerId="ADAL" clId="{EDFD239B-9A80-4622-940E-E872256C247B}" dt="2022-10-11T00:30:01.976" v="43" actId="1076"/>
          <ac:spMkLst>
            <pc:docMk/>
            <pc:sldMk cId="1218134599" sldId="265"/>
            <ac:spMk id="38" creationId="{02919334-4DF6-4F12-B24E-228CB0E0CDC6}"/>
          </ac:spMkLst>
        </pc:spChg>
        <pc:spChg chg="mod">
          <ac:chgData name="Russell Jessop" userId="55cf35f3-2d19-467c-8cc9-976a35233c8b" providerId="ADAL" clId="{EDFD239B-9A80-4622-940E-E872256C247B}" dt="2022-10-11T02:20:48.299" v="1141" actId="20577"/>
          <ac:spMkLst>
            <pc:docMk/>
            <pc:sldMk cId="1218134599" sldId="265"/>
            <ac:spMk id="41" creationId="{18C00969-F59C-4151-9F2C-26C96B27DCC4}"/>
          </ac:spMkLst>
        </pc:spChg>
        <pc:spChg chg="mod">
          <ac:chgData name="Russell Jessop" userId="55cf35f3-2d19-467c-8cc9-976a35233c8b" providerId="ADAL" clId="{EDFD239B-9A80-4622-940E-E872256C247B}" dt="2022-10-11T00:35:42.361" v="186" actId="14100"/>
          <ac:spMkLst>
            <pc:docMk/>
            <pc:sldMk cId="1218134599" sldId="265"/>
            <ac:spMk id="42" creationId="{F0C7A6E0-0DD3-4727-8248-D925D6DEB9A1}"/>
          </ac:spMkLst>
        </pc:spChg>
        <pc:graphicFrameChg chg="mod modGraphic">
          <ac:chgData name="Russell Jessop" userId="55cf35f3-2d19-467c-8cc9-976a35233c8b" providerId="ADAL" clId="{EDFD239B-9A80-4622-940E-E872256C247B}" dt="2022-10-11T00:28:53.390" v="21" actId="14734"/>
          <ac:graphicFrameMkLst>
            <pc:docMk/>
            <pc:sldMk cId="1218134599" sldId="265"/>
            <ac:graphicFrameMk id="7" creationId="{60FD78D0-5037-4D5D-AB3E-576F4A27E948}"/>
          </ac:graphicFrameMkLst>
        </pc:graphicFrameChg>
      </pc:sldChg>
      <pc:sldChg chg="addSp delSp modSp mod">
        <pc:chgData name="Russell Jessop" userId="55cf35f3-2d19-467c-8cc9-976a35233c8b" providerId="ADAL" clId="{EDFD239B-9A80-4622-940E-E872256C247B}" dt="2022-10-18T06:09:08.895" v="2025" actId="20577"/>
        <pc:sldMkLst>
          <pc:docMk/>
          <pc:sldMk cId="4147133699" sldId="266"/>
        </pc:sldMkLst>
        <pc:spChg chg="del">
          <ac:chgData name="Russell Jessop" userId="55cf35f3-2d19-467c-8cc9-976a35233c8b" providerId="ADAL" clId="{EDFD239B-9A80-4622-940E-E872256C247B}" dt="2022-10-11T00:40:05.391" v="214" actId="21"/>
          <ac:spMkLst>
            <pc:docMk/>
            <pc:sldMk cId="4147133699" sldId="266"/>
            <ac:spMk id="2" creationId="{10F37775-DE61-F726-AEB4-8DF689968734}"/>
          </ac:spMkLst>
        </pc:spChg>
        <pc:spChg chg="del">
          <ac:chgData name="Russell Jessop" userId="55cf35f3-2d19-467c-8cc9-976a35233c8b" providerId="ADAL" clId="{EDFD239B-9A80-4622-940E-E872256C247B}" dt="2022-10-11T00:38:32.229" v="191" actId="21"/>
          <ac:spMkLst>
            <pc:docMk/>
            <pc:sldMk cId="4147133699" sldId="266"/>
            <ac:spMk id="6" creationId="{AA40A286-3D9F-DFE3-D1DF-DC415C914766}"/>
          </ac:spMkLst>
        </pc:spChg>
        <pc:spChg chg="mod">
          <ac:chgData name="Russell Jessop" userId="55cf35f3-2d19-467c-8cc9-976a35233c8b" providerId="ADAL" clId="{EDFD239B-9A80-4622-940E-E872256C247B}" dt="2022-10-18T06:09:08.895" v="2025" actId="20577"/>
          <ac:spMkLst>
            <pc:docMk/>
            <pc:sldMk cId="4147133699" sldId="266"/>
            <ac:spMk id="9" creationId="{2ED6C120-70FE-46E9-E757-A8F28969B932}"/>
          </ac:spMkLst>
        </pc:spChg>
        <pc:spChg chg="mod">
          <ac:chgData name="Russell Jessop" userId="55cf35f3-2d19-467c-8cc9-976a35233c8b" providerId="ADAL" clId="{EDFD239B-9A80-4622-940E-E872256C247B}" dt="2022-10-11T00:43:10.556" v="266" actId="1076"/>
          <ac:spMkLst>
            <pc:docMk/>
            <pc:sldMk cId="4147133699" sldId="266"/>
            <ac:spMk id="19" creationId="{23C9DDD4-4279-4852-8CE0-0132CB368FA2}"/>
          </ac:spMkLst>
        </pc:spChg>
        <pc:spChg chg="add mod ord">
          <ac:chgData name="Russell Jessop" userId="55cf35f3-2d19-467c-8cc9-976a35233c8b" providerId="ADAL" clId="{EDFD239B-9A80-4622-940E-E872256C247B}" dt="2022-10-11T00:41:59.971" v="261" actId="14100"/>
          <ac:spMkLst>
            <pc:docMk/>
            <pc:sldMk cId="4147133699" sldId="266"/>
            <ac:spMk id="23" creationId="{990A83E8-B835-A800-1B6F-8E49EEACB1B7}"/>
          </ac:spMkLst>
        </pc:spChg>
        <pc:spChg chg="mod">
          <ac:chgData name="Russell Jessop" userId="55cf35f3-2d19-467c-8cc9-976a35233c8b" providerId="ADAL" clId="{EDFD239B-9A80-4622-940E-E872256C247B}" dt="2022-10-11T00:39:15.686" v="207" actId="20577"/>
          <ac:spMkLst>
            <pc:docMk/>
            <pc:sldMk cId="4147133699" sldId="266"/>
            <ac:spMk id="25" creationId="{7C645812-E9B5-4477-A6C8-B18215CC823C}"/>
          </ac:spMkLst>
        </pc:spChg>
        <pc:spChg chg="mod">
          <ac:chgData name="Russell Jessop" userId="55cf35f3-2d19-467c-8cc9-976a35233c8b" providerId="ADAL" clId="{EDFD239B-9A80-4622-940E-E872256C247B}" dt="2022-10-11T00:44:08.019" v="303" actId="1076"/>
          <ac:spMkLst>
            <pc:docMk/>
            <pc:sldMk cId="4147133699" sldId="266"/>
            <ac:spMk id="38" creationId="{02919334-4DF6-4F12-B24E-228CB0E0CDC6}"/>
          </ac:spMkLst>
        </pc:spChg>
        <pc:spChg chg="mod">
          <ac:chgData name="Russell Jessop" userId="55cf35f3-2d19-467c-8cc9-976a35233c8b" providerId="ADAL" clId="{EDFD239B-9A80-4622-940E-E872256C247B}" dt="2022-10-11T02:20:58.795" v="1146" actId="20577"/>
          <ac:spMkLst>
            <pc:docMk/>
            <pc:sldMk cId="4147133699" sldId="266"/>
            <ac:spMk id="41" creationId="{18C00969-F59C-4151-9F2C-26C96B27DCC4}"/>
          </ac:spMkLst>
        </pc:spChg>
        <pc:spChg chg="mod">
          <ac:chgData name="Russell Jessop" userId="55cf35f3-2d19-467c-8cc9-976a35233c8b" providerId="ADAL" clId="{EDFD239B-9A80-4622-940E-E872256C247B}" dt="2022-10-11T00:45:01.083" v="307" actId="1076"/>
          <ac:spMkLst>
            <pc:docMk/>
            <pc:sldMk cId="4147133699" sldId="266"/>
            <ac:spMk id="42" creationId="{F0C7A6E0-0DD3-4727-8248-D925D6DEB9A1}"/>
          </ac:spMkLst>
        </pc:spChg>
        <pc:graphicFrameChg chg="modGraphic">
          <ac:chgData name="Russell Jessop" userId="55cf35f3-2d19-467c-8cc9-976a35233c8b" providerId="ADAL" clId="{EDFD239B-9A80-4622-940E-E872256C247B}" dt="2022-10-11T00:41:22.010" v="243" actId="14734"/>
          <ac:graphicFrameMkLst>
            <pc:docMk/>
            <pc:sldMk cId="4147133699" sldId="266"/>
            <ac:graphicFrameMk id="7" creationId="{60FD78D0-5037-4D5D-AB3E-576F4A27E948}"/>
          </ac:graphicFrameMkLst>
        </pc:graphicFrameChg>
      </pc:sldChg>
      <pc:sldChg chg="addSp delSp modSp mod">
        <pc:chgData name="Russell Jessop" userId="55cf35f3-2d19-467c-8cc9-976a35233c8b" providerId="ADAL" clId="{EDFD239B-9A80-4622-940E-E872256C247B}" dt="2022-10-18T06:44:54.795" v="2057" actId="20577"/>
        <pc:sldMkLst>
          <pc:docMk/>
          <pc:sldMk cId="1783238865" sldId="267"/>
        </pc:sldMkLst>
        <pc:spChg chg="mod">
          <ac:chgData name="Russell Jessop" userId="55cf35f3-2d19-467c-8cc9-976a35233c8b" providerId="ADAL" clId="{EDFD239B-9A80-4622-940E-E872256C247B}" dt="2022-10-11T03:00:59.427" v="1472" actId="20577"/>
          <ac:spMkLst>
            <pc:docMk/>
            <pc:sldMk cId="1783238865" sldId="267"/>
            <ac:spMk id="2" creationId="{1019F0A8-B2B6-A741-950B-DEA3FE677C38}"/>
          </ac:spMkLst>
        </pc:spChg>
        <pc:spChg chg="mod">
          <ac:chgData name="Russell Jessop" userId="55cf35f3-2d19-467c-8cc9-976a35233c8b" providerId="ADAL" clId="{EDFD239B-9A80-4622-940E-E872256C247B}" dt="2022-10-18T06:44:54.795" v="2057" actId="20577"/>
          <ac:spMkLst>
            <pc:docMk/>
            <pc:sldMk cId="1783238865" sldId="267"/>
            <ac:spMk id="4" creationId="{36C81190-BAEF-CF40-BFA7-5A9385B1006B}"/>
          </ac:spMkLst>
        </pc:spChg>
        <pc:spChg chg="add del mod">
          <ac:chgData name="Russell Jessop" userId="55cf35f3-2d19-467c-8cc9-976a35233c8b" providerId="ADAL" clId="{EDFD239B-9A80-4622-940E-E872256C247B}" dt="2022-10-11T02:54:01.353" v="1382"/>
          <ac:spMkLst>
            <pc:docMk/>
            <pc:sldMk cId="1783238865" sldId="267"/>
            <ac:spMk id="7" creationId="{0DC5F4FE-B1BA-E73E-0867-1155EAE24BD4}"/>
          </ac:spMkLst>
        </pc:spChg>
        <pc:picChg chg="del">
          <ac:chgData name="Russell Jessop" userId="55cf35f3-2d19-467c-8cc9-976a35233c8b" providerId="ADAL" clId="{EDFD239B-9A80-4622-940E-E872256C247B}" dt="2022-10-11T02:49:30.143" v="1287" actId="21"/>
          <ac:picMkLst>
            <pc:docMk/>
            <pc:sldMk cId="1783238865" sldId="267"/>
            <ac:picMk id="5" creationId="{C5D8EF99-210A-4346-FDD6-F598D18A94A8}"/>
          </ac:picMkLst>
        </pc:picChg>
        <pc:picChg chg="add mod ord modCrop">
          <ac:chgData name="Russell Jessop" userId="55cf35f3-2d19-467c-8cc9-976a35233c8b" providerId="ADAL" clId="{EDFD239B-9A80-4622-940E-E872256C247B}" dt="2022-10-11T03:00:31.414" v="1457" actId="732"/>
          <ac:picMkLst>
            <pc:docMk/>
            <pc:sldMk cId="1783238865" sldId="267"/>
            <ac:picMk id="6" creationId="{06C8F32D-E7D8-010F-5BB6-3AE9ABB77F9B}"/>
          </ac:picMkLst>
        </pc:picChg>
        <pc:picChg chg="add mod">
          <ac:chgData name="Russell Jessop" userId="55cf35f3-2d19-467c-8cc9-976a35233c8b" providerId="ADAL" clId="{EDFD239B-9A80-4622-940E-E872256C247B}" dt="2022-10-11T02:59:34.823" v="1451" actId="14100"/>
          <ac:picMkLst>
            <pc:docMk/>
            <pc:sldMk cId="1783238865" sldId="267"/>
            <ac:picMk id="10" creationId="{57D2D448-68C1-7FE9-E3A5-F120E75A14D9}"/>
          </ac:picMkLst>
        </pc:picChg>
      </pc:sldChg>
      <pc:sldChg chg="addSp delSp modSp mod">
        <pc:chgData name="Russell Jessop" userId="55cf35f3-2d19-467c-8cc9-976a35233c8b" providerId="ADAL" clId="{EDFD239B-9A80-4622-940E-E872256C247B}" dt="2022-10-18T06:52:11.915" v="2089" actId="1076"/>
        <pc:sldMkLst>
          <pc:docMk/>
          <pc:sldMk cId="1026264403" sldId="268"/>
        </pc:sldMkLst>
        <pc:spChg chg="mod">
          <ac:chgData name="Russell Jessop" userId="55cf35f3-2d19-467c-8cc9-976a35233c8b" providerId="ADAL" clId="{EDFD239B-9A80-4622-940E-E872256C247B}" dt="2022-10-18T06:46:02.816" v="2080" actId="20577"/>
          <ac:spMkLst>
            <pc:docMk/>
            <pc:sldMk cId="1026264403" sldId="268"/>
            <ac:spMk id="2" creationId="{1019F0A8-B2B6-A741-950B-DEA3FE677C38}"/>
          </ac:spMkLst>
        </pc:spChg>
        <pc:spChg chg="mod">
          <ac:chgData name="Russell Jessop" userId="55cf35f3-2d19-467c-8cc9-976a35233c8b" providerId="ADAL" clId="{EDFD239B-9A80-4622-940E-E872256C247B}" dt="2022-10-18T06:45:33.778" v="2060" actId="20577"/>
          <ac:spMkLst>
            <pc:docMk/>
            <pc:sldMk cId="1026264403" sldId="268"/>
            <ac:spMk id="4" creationId="{36C81190-BAEF-CF40-BFA7-5A9385B1006B}"/>
          </ac:spMkLst>
        </pc:spChg>
        <pc:picChg chg="del">
          <ac:chgData name="Russell Jessop" userId="55cf35f3-2d19-467c-8cc9-976a35233c8b" providerId="ADAL" clId="{EDFD239B-9A80-4622-940E-E872256C247B}" dt="2022-10-18T06:00:18.076" v="1719" actId="478"/>
          <ac:picMkLst>
            <pc:docMk/>
            <pc:sldMk cId="1026264403" sldId="268"/>
            <ac:picMk id="5" creationId="{C5D8EF99-210A-4346-FDD6-F598D18A94A8}"/>
          </ac:picMkLst>
        </pc:picChg>
        <pc:picChg chg="add mod modCrop">
          <ac:chgData name="Russell Jessop" userId="55cf35f3-2d19-467c-8cc9-976a35233c8b" providerId="ADAL" clId="{EDFD239B-9A80-4622-940E-E872256C247B}" dt="2022-10-18T06:52:11.915" v="2089" actId="1076"/>
          <ac:picMkLst>
            <pc:docMk/>
            <pc:sldMk cId="1026264403" sldId="268"/>
            <ac:picMk id="5" creationId="{F0A568FC-BB52-C55C-8323-359C2CDA4FB1}"/>
          </ac:picMkLst>
        </pc:picChg>
        <pc:picChg chg="add mod">
          <ac:chgData name="Russell Jessop" userId="55cf35f3-2d19-467c-8cc9-976a35233c8b" providerId="ADAL" clId="{EDFD239B-9A80-4622-940E-E872256C247B}" dt="2022-10-18T06:02:15.848" v="1736" actId="1076"/>
          <ac:picMkLst>
            <pc:docMk/>
            <pc:sldMk cId="1026264403" sldId="268"/>
            <ac:picMk id="6" creationId="{FEF4AA89-D1B9-81A4-EE2B-15D1F3A0C474}"/>
          </ac:picMkLst>
        </pc:picChg>
        <pc:picChg chg="add mod modCrop">
          <ac:chgData name="Russell Jessop" userId="55cf35f3-2d19-467c-8cc9-976a35233c8b" providerId="ADAL" clId="{EDFD239B-9A80-4622-940E-E872256C247B}" dt="2022-10-18T06:09:40.605" v="2026" actId="14100"/>
          <ac:picMkLst>
            <pc:docMk/>
            <pc:sldMk cId="1026264403" sldId="268"/>
            <ac:picMk id="7" creationId="{A6FD446B-C682-E7B6-7559-6F70F8604A1B}"/>
          </ac:picMkLst>
        </pc:picChg>
      </pc:sldChg>
    </pc:docChg>
  </pc:docChgLst>
  <pc:docChgLst>
    <pc:chgData name="Russell Jessop" userId="55cf35f3-2d19-467c-8cc9-976a35233c8b" providerId="ADAL" clId="{D742A306-D90E-44A5-91E6-4432C2A628DB}"/>
    <pc:docChg chg="custSel modSld">
      <pc:chgData name="Russell Jessop" userId="55cf35f3-2d19-467c-8cc9-976a35233c8b" providerId="ADAL" clId="{D742A306-D90E-44A5-91E6-4432C2A628DB}" dt="2023-09-25T06:17:55.551" v="27" actId="1076"/>
      <pc:docMkLst>
        <pc:docMk/>
      </pc:docMkLst>
      <pc:sldChg chg="addSp delSp modSp mod">
        <pc:chgData name="Russell Jessop" userId="55cf35f3-2d19-467c-8cc9-976a35233c8b" providerId="ADAL" clId="{D742A306-D90E-44A5-91E6-4432C2A628DB}" dt="2023-09-25T06:17:55.551" v="27" actId="1076"/>
        <pc:sldMkLst>
          <pc:docMk/>
          <pc:sldMk cId="3231869709" sldId="262"/>
        </pc:sldMkLst>
        <pc:spChg chg="mod">
          <ac:chgData name="Russell Jessop" userId="55cf35f3-2d19-467c-8cc9-976a35233c8b" providerId="ADAL" clId="{D742A306-D90E-44A5-91E6-4432C2A628DB}" dt="2023-09-25T06:17:41.433" v="22" actId="20577"/>
          <ac:spMkLst>
            <pc:docMk/>
            <pc:sldMk cId="3231869709" sldId="262"/>
            <ac:spMk id="4" creationId="{36C81190-BAEF-CF40-BFA7-5A9385B1006B}"/>
          </ac:spMkLst>
        </pc:spChg>
        <pc:spChg chg="mod">
          <ac:chgData name="Russell Jessop" userId="55cf35f3-2d19-467c-8cc9-976a35233c8b" providerId="ADAL" clId="{D742A306-D90E-44A5-91E6-4432C2A628DB}" dt="2023-09-25T06:17:55.551" v="27" actId="1076"/>
          <ac:spMkLst>
            <pc:docMk/>
            <pc:sldMk cId="3231869709" sldId="262"/>
            <ac:spMk id="9" creationId="{96197BAB-1894-CE61-1D3E-5906E132BECE}"/>
          </ac:spMkLst>
        </pc:spChg>
        <pc:picChg chg="ord">
          <ac:chgData name="Russell Jessop" userId="55cf35f3-2d19-467c-8cc9-976a35233c8b" providerId="ADAL" clId="{D742A306-D90E-44A5-91E6-4432C2A628DB}" dt="2023-09-25T06:17:17.349" v="11" actId="167"/>
          <ac:picMkLst>
            <pc:docMk/>
            <pc:sldMk cId="3231869709" sldId="262"/>
            <ac:picMk id="5" creationId="{C5D8EF99-210A-4346-FDD6-F598D18A94A8}"/>
          </ac:picMkLst>
        </pc:picChg>
        <pc:picChg chg="del">
          <ac:chgData name="Russell Jessop" userId="55cf35f3-2d19-467c-8cc9-976a35233c8b" providerId="ADAL" clId="{D742A306-D90E-44A5-91E6-4432C2A628DB}" dt="2023-09-25T06:16:49.069" v="5" actId="478"/>
          <ac:picMkLst>
            <pc:docMk/>
            <pc:sldMk cId="3231869709" sldId="262"/>
            <ac:picMk id="6" creationId="{2192EE6C-58F8-D8AD-C4AA-B0BFC380A3E1}"/>
          </ac:picMkLst>
        </pc:picChg>
        <pc:picChg chg="add mod ord">
          <ac:chgData name="Russell Jessop" userId="55cf35f3-2d19-467c-8cc9-976a35233c8b" providerId="ADAL" clId="{D742A306-D90E-44A5-91E6-4432C2A628DB}" dt="2023-09-25T06:17:11.678" v="10" actId="167"/>
          <ac:picMkLst>
            <pc:docMk/>
            <pc:sldMk cId="3231869709" sldId="262"/>
            <ac:picMk id="10" creationId="{F9E6191E-B6CE-C23F-E466-2B904B6178B1}"/>
          </ac:picMkLst>
        </pc:picChg>
      </pc:sldChg>
      <pc:sldChg chg="addSp delSp modSp mod">
        <pc:chgData name="Russell Jessop" userId="55cf35f3-2d19-467c-8cc9-976a35233c8b" providerId="ADAL" clId="{D742A306-D90E-44A5-91E6-4432C2A628DB}" dt="2023-09-25T06:15:32.055" v="4" actId="14100"/>
        <pc:sldMkLst>
          <pc:docMk/>
          <pc:sldMk cId="1783238865" sldId="267"/>
        </pc:sldMkLst>
        <pc:picChg chg="del">
          <ac:chgData name="Russell Jessop" userId="55cf35f3-2d19-467c-8cc9-976a35233c8b" providerId="ADAL" clId="{D742A306-D90E-44A5-91E6-4432C2A628DB}" dt="2023-09-25T06:14:56.828" v="0" actId="21"/>
          <ac:picMkLst>
            <pc:docMk/>
            <pc:sldMk cId="1783238865" sldId="267"/>
            <ac:picMk id="6" creationId="{34944538-3DA7-D818-57AD-2353A5FB4E82}"/>
          </ac:picMkLst>
        </pc:picChg>
        <pc:picChg chg="add mod">
          <ac:chgData name="Russell Jessop" userId="55cf35f3-2d19-467c-8cc9-976a35233c8b" providerId="ADAL" clId="{D742A306-D90E-44A5-91E6-4432C2A628DB}" dt="2023-09-25T06:15:32.055" v="4" actId="14100"/>
          <ac:picMkLst>
            <pc:docMk/>
            <pc:sldMk cId="1783238865" sldId="267"/>
            <ac:picMk id="7" creationId="{C7C66034-B190-A719-32AC-B0AF1A5104B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28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57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26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40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1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0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00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6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7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0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0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1008460-8B2F-4AAA-A4E2-10730069204C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0072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C00D9662-5CF3-4BF8-85EE-E1503E35D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ath through a misty forest during a foggy winter day">
            <a:extLst>
              <a:ext uri="{FF2B5EF4-FFF2-40B4-BE49-F238E27FC236}">
                <a16:creationId xmlns:a16="http://schemas.microsoft.com/office/drawing/2014/main" id="{8C3B4F48-04A0-4CB8-A2B8-C6A2B61746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-492358"/>
            <a:ext cx="12191979" cy="685798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9C7C206-8404-40AC-969B-40CE396E3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95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AD64B3-D01F-43C5-AFF5-7EDCC3D3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F951FB-3496-4321-9E03-62C6C49A2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2CC157-1C7E-4345-89D3-52E61E0A1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554ECE-6F4C-4F12-B9C2-1A8072672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4" y="0"/>
            <a:ext cx="4428326" cy="68580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390EAB-F09A-184F-8266-81A85CE71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9804" y="1524000"/>
            <a:ext cx="2659895" cy="4173557"/>
          </a:xfrm>
        </p:spPr>
        <p:txBody>
          <a:bodyPr>
            <a:normAutofit/>
          </a:bodyPr>
          <a:lstStyle/>
          <a:p>
            <a:r>
              <a:rPr lang="en-US" sz="3000" dirty="0"/>
              <a:t>Edgewater Towers Greening Working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6FDEB-7AB8-024E-B515-45126DF12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4908" y="2268786"/>
            <a:ext cx="2504792" cy="3065214"/>
          </a:xfrm>
        </p:spPr>
        <p:txBody>
          <a:bodyPr>
            <a:normAutofit/>
          </a:bodyPr>
          <a:lstStyle/>
          <a:p>
            <a:r>
              <a:rPr lang="en-US" sz="2800" dirty="0"/>
              <a:t>Progress Report No.3 October 2023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35B0FD-0F2F-4198-91DA-900B7FB3F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3384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3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010A-3B9C-D9B9-5E95-205285318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" t="85" b="-1"/>
          <a:stretch/>
        </p:blipFill>
        <p:spPr>
          <a:xfrm>
            <a:off x="6878781" y="21036"/>
            <a:ext cx="4555193" cy="6836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774BA-017E-A6CF-5B67-9EC5E6D32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81328" y="732345"/>
            <a:ext cx="884406" cy="810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00" y="307182"/>
            <a:ext cx="3497483" cy="81070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Trees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5601" y="1362075"/>
            <a:ext cx="4402090" cy="5007769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5 year formative pruning of the 20 Chinese Elms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Planted 2013</a:t>
            </a:r>
          </a:p>
          <a:p>
            <a:pPr algn="ctr"/>
            <a:r>
              <a:rPr lang="en-US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Absorb carbon dioxide, provide shade, reduce heat-island effect and ameliorate the wind</a:t>
            </a:r>
          </a:p>
          <a:p>
            <a:pPr algn="ctr"/>
            <a:endParaRPr lang="en-US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46817-0216-7E85-44CA-731C4CACE6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06" b="8354"/>
          <a:stretch/>
        </p:blipFill>
        <p:spPr>
          <a:xfrm>
            <a:off x="9170317" y="3656806"/>
            <a:ext cx="2267598" cy="3180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51F03F-63F8-F87E-C00E-9779A61060EB}"/>
              </a:ext>
            </a:extLst>
          </p:cNvPr>
          <p:cNvSpPr txBox="1"/>
          <p:nvPr/>
        </p:nvSpPr>
        <p:spPr>
          <a:xfrm>
            <a:off x="6804142" y="6590742"/>
            <a:ext cx="3545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credit: Pietro Giordano 2015                        27/8/23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3083704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2774BA-017E-A6CF-5B67-9EC5E6D32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81328" y="732345"/>
            <a:ext cx="884406" cy="810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00" y="307182"/>
            <a:ext cx="3497483" cy="115014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Nature Strip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200" y="1628775"/>
            <a:ext cx="4372349" cy="5007769"/>
          </a:xfrm>
        </p:spPr>
        <p:txBody>
          <a:bodyPr>
            <a:norm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New City Port Phillip Nature Strip Guidelines August 22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Aim: elimination of grass     (no mowing maintenance)</a:t>
            </a:r>
          </a:p>
          <a:p>
            <a:pPr algn="ctr"/>
            <a:r>
              <a:rPr lang="en-US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Indigenous plantings proposed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BCAE3-4DAD-DD1B-7A01-9593974F2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576" y="0"/>
            <a:ext cx="486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64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D721B1-FFF2-532B-5F20-9432E1BCCF8F}"/>
              </a:ext>
            </a:extLst>
          </p:cNvPr>
          <p:cNvSpPr/>
          <p:nvPr/>
        </p:nvSpPr>
        <p:spPr>
          <a:xfrm>
            <a:off x="-18255" y="-34724"/>
            <a:ext cx="12228511" cy="6892724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DB97C-0308-8D24-3009-008EA706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8"/>
          <a:stretch/>
        </p:blipFill>
        <p:spPr>
          <a:xfrm rot="16200000">
            <a:off x="3983033" y="-3213434"/>
            <a:ext cx="4225936" cy="122285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237C24-5DC8-CE6A-B85B-BFED60871D14}"/>
              </a:ext>
            </a:extLst>
          </p:cNvPr>
          <p:cNvCxnSpPr>
            <a:cxnSpLocks/>
          </p:cNvCxnSpPr>
          <p:nvPr/>
        </p:nvCxnSpPr>
        <p:spPr>
          <a:xfrm flipV="1">
            <a:off x="-18255" y="1311173"/>
            <a:ext cx="12192000" cy="10666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654A4D-164E-5302-ED2E-F68C65AF7C24}"/>
              </a:ext>
            </a:extLst>
          </p:cNvPr>
          <p:cNvCxnSpPr/>
          <p:nvPr/>
        </p:nvCxnSpPr>
        <p:spPr>
          <a:xfrm>
            <a:off x="2276061" y="2365513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4BDBC1-E11F-8090-D803-7E4253724C24}"/>
              </a:ext>
            </a:extLst>
          </p:cNvPr>
          <p:cNvCxnSpPr>
            <a:cxnSpLocks/>
          </p:cNvCxnSpPr>
          <p:nvPr/>
        </p:nvCxnSpPr>
        <p:spPr>
          <a:xfrm>
            <a:off x="1232899" y="1417834"/>
            <a:ext cx="0" cy="84248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F15B52-23DA-301C-1613-D5F1F1A91831}"/>
              </a:ext>
            </a:extLst>
          </p:cNvPr>
          <p:cNvCxnSpPr>
            <a:cxnSpLocks/>
          </p:cNvCxnSpPr>
          <p:nvPr/>
        </p:nvCxnSpPr>
        <p:spPr>
          <a:xfrm flipV="1">
            <a:off x="0" y="2206984"/>
            <a:ext cx="12192000" cy="10666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C8C1AD-2FD9-324C-28DF-3793BB34641A}"/>
              </a:ext>
            </a:extLst>
          </p:cNvPr>
          <p:cNvCxnSpPr>
            <a:cxnSpLocks/>
          </p:cNvCxnSpPr>
          <p:nvPr/>
        </p:nvCxnSpPr>
        <p:spPr>
          <a:xfrm>
            <a:off x="9162836" y="1364503"/>
            <a:ext cx="0" cy="84248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2D7C57-E043-AD51-34C0-DEE60BE57D7C}"/>
              </a:ext>
            </a:extLst>
          </p:cNvPr>
          <p:cNvCxnSpPr>
            <a:cxnSpLocks/>
          </p:cNvCxnSpPr>
          <p:nvPr/>
        </p:nvCxnSpPr>
        <p:spPr>
          <a:xfrm>
            <a:off x="3820275" y="1426396"/>
            <a:ext cx="0" cy="84248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A7F951-D6A6-DD83-2D97-68B9B609A461}"/>
              </a:ext>
            </a:extLst>
          </p:cNvPr>
          <p:cNvCxnSpPr>
            <a:cxnSpLocks/>
          </p:cNvCxnSpPr>
          <p:nvPr/>
        </p:nvCxnSpPr>
        <p:spPr>
          <a:xfrm>
            <a:off x="6512103" y="1364503"/>
            <a:ext cx="0" cy="84248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BF7D61-B0CB-E690-9E86-914F5765B30F}"/>
              </a:ext>
            </a:extLst>
          </p:cNvPr>
          <p:cNvCxnSpPr>
            <a:cxnSpLocks/>
          </p:cNvCxnSpPr>
          <p:nvPr/>
        </p:nvCxnSpPr>
        <p:spPr>
          <a:xfrm>
            <a:off x="11772472" y="1364503"/>
            <a:ext cx="0" cy="84248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74C79B8-A04E-425A-CF3D-DE0D3C403C61}"/>
              </a:ext>
            </a:extLst>
          </p:cNvPr>
          <p:cNvSpPr/>
          <p:nvPr/>
        </p:nvSpPr>
        <p:spPr>
          <a:xfrm>
            <a:off x="-18255" y="3428999"/>
            <a:ext cx="12192000" cy="762857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2E99AA-FD65-6894-AF73-B4D0914FA505}"/>
              </a:ext>
            </a:extLst>
          </p:cNvPr>
          <p:cNvSpPr/>
          <p:nvPr/>
        </p:nvSpPr>
        <p:spPr>
          <a:xfrm>
            <a:off x="-18255" y="2311685"/>
            <a:ext cx="12228510" cy="111731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3292D6-6FBA-406C-7E5E-8E2BEF32F31E}"/>
              </a:ext>
            </a:extLst>
          </p:cNvPr>
          <p:cNvSpPr/>
          <p:nvPr/>
        </p:nvSpPr>
        <p:spPr>
          <a:xfrm>
            <a:off x="-18255" y="2743201"/>
            <a:ext cx="2294316" cy="55108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84CC8D-CE42-A4CF-04D3-249CE97BE014}"/>
              </a:ext>
            </a:extLst>
          </p:cNvPr>
          <p:cNvSpPr/>
          <p:nvPr/>
        </p:nvSpPr>
        <p:spPr>
          <a:xfrm>
            <a:off x="2887618" y="2743201"/>
            <a:ext cx="2074799" cy="55108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1135CE-3D86-794F-158E-39341DD6E2B4}"/>
              </a:ext>
            </a:extLst>
          </p:cNvPr>
          <p:cNvSpPr/>
          <p:nvPr/>
        </p:nvSpPr>
        <p:spPr>
          <a:xfrm>
            <a:off x="5567170" y="2735067"/>
            <a:ext cx="2074799" cy="55922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85F1B6-0CDB-E8A4-6BE1-F07119682531}"/>
              </a:ext>
            </a:extLst>
          </p:cNvPr>
          <p:cNvSpPr/>
          <p:nvPr/>
        </p:nvSpPr>
        <p:spPr>
          <a:xfrm>
            <a:off x="8246722" y="2720692"/>
            <a:ext cx="1945241" cy="55922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D7387A-1985-8D4F-C9E5-F46B882C58BB}"/>
              </a:ext>
            </a:extLst>
          </p:cNvPr>
          <p:cNvSpPr/>
          <p:nvPr/>
        </p:nvSpPr>
        <p:spPr>
          <a:xfrm>
            <a:off x="10741341" y="2735067"/>
            <a:ext cx="1468914" cy="54484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7D09285-E399-433A-6E69-8CF117070A19}"/>
              </a:ext>
            </a:extLst>
          </p:cNvPr>
          <p:cNvSpPr/>
          <p:nvPr/>
        </p:nvSpPr>
        <p:spPr>
          <a:xfrm>
            <a:off x="3318552" y="2111765"/>
            <a:ext cx="1013715" cy="1168148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4D92E9-6326-70A8-1668-36830A2DF47A}"/>
              </a:ext>
            </a:extLst>
          </p:cNvPr>
          <p:cNvSpPr/>
          <p:nvPr/>
        </p:nvSpPr>
        <p:spPr>
          <a:xfrm>
            <a:off x="417159" y="5722299"/>
            <a:ext cx="611557" cy="6094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E17915-FB82-6237-D81B-C005D4742A6C}"/>
              </a:ext>
            </a:extLst>
          </p:cNvPr>
          <p:cNvSpPr/>
          <p:nvPr/>
        </p:nvSpPr>
        <p:spPr>
          <a:xfrm>
            <a:off x="3320547" y="5707720"/>
            <a:ext cx="611557" cy="6094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7B52F466-6233-58AB-C7DD-19CFA9759F19}"/>
              </a:ext>
            </a:extLst>
          </p:cNvPr>
          <p:cNvSpPr/>
          <p:nvPr/>
        </p:nvSpPr>
        <p:spPr>
          <a:xfrm>
            <a:off x="8462480" y="5612057"/>
            <a:ext cx="700356" cy="793103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08F3CD-C260-06B5-2EB6-D1CEF4F77704}"/>
              </a:ext>
            </a:extLst>
          </p:cNvPr>
          <p:cNvSpPr txBox="1"/>
          <p:nvPr/>
        </p:nvSpPr>
        <p:spPr>
          <a:xfrm>
            <a:off x="264223" y="5199685"/>
            <a:ext cx="120024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LEGEND:</a:t>
            </a:r>
          </a:p>
          <a:p>
            <a:endParaRPr lang="en-US" dirty="0"/>
          </a:p>
          <a:p>
            <a:r>
              <a:rPr lang="en-US" dirty="0"/>
              <a:t>             GROUND COVER	               NEW INDIGENOUS PLANTS TO 0.5m H	 	    EXTG. STREET TREE</a:t>
            </a:r>
          </a:p>
          <a:p>
            <a:r>
              <a:rPr lang="en-US" dirty="0"/>
              <a:t>             (NOT GRASS)</a:t>
            </a:r>
          </a:p>
          <a:p>
            <a:r>
              <a:rPr lang="en-US" dirty="0"/>
              <a:t>           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D6A7B-209C-5F0B-B10A-7A1E3C9CDA49}"/>
              </a:ext>
            </a:extLst>
          </p:cNvPr>
          <p:cNvSpPr txBox="1"/>
          <p:nvPr/>
        </p:nvSpPr>
        <p:spPr>
          <a:xfrm>
            <a:off x="648183" y="103855"/>
            <a:ext cx="1116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Edgewater Towers – Marine Parade Nature Strip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85CBFB-E350-D1F3-E424-E90CAB4C2503}"/>
              </a:ext>
            </a:extLst>
          </p:cNvPr>
          <p:cNvSpPr txBox="1"/>
          <p:nvPr/>
        </p:nvSpPr>
        <p:spPr>
          <a:xfrm>
            <a:off x="3973199" y="1644037"/>
            <a:ext cx="2538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PARKING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41AF6-B2BA-43C3-EDE9-30E4EDC5DC5A}"/>
              </a:ext>
            </a:extLst>
          </p:cNvPr>
          <p:cNvSpPr txBox="1"/>
          <p:nvPr/>
        </p:nvSpPr>
        <p:spPr>
          <a:xfrm>
            <a:off x="3925017" y="3662395"/>
            <a:ext cx="2538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SIDEWALK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4714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FE6023-A83B-58F3-6813-980E8E4E8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436" y="1141992"/>
            <a:ext cx="476250" cy="381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A8F11B-0D38-4088-BF38-593C93650E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9121" y="2287586"/>
            <a:ext cx="2819841" cy="2284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40A3C-21E3-4578-A9BB-48586015B8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04868" y="-2269562"/>
            <a:ext cx="2819843" cy="2347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1384582"/>
            <a:ext cx="3400167" cy="707886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FUTURE VISION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6" y="2696446"/>
            <a:ext cx="2783215" cy="357603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4000" dirty="0"/>
              <a:t>Electric Vehicles -    No EV solution!</a:t>
            </a:r>
          </a:p>
          <a:p>
            <a:pPr algn="ctr"/>
            <a:r>
              <a:rPr lang="en-US" sz="4000" dirty="0"/>
              <a:t> </a:t>
            </a:r>
            <a:r>
              <a:rPr lang="en-US" sz="36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We want your ideas!</a:t>
            </a:r>
          </a:p>
          <a:p>
            <a:pPr algn="ctr"/>
            <a:endParaRPr lang="en-US" sz="1050" i="1" dirty="0"/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2F403294-3B77-C24B-BE18-2CC5C48CDC3B}"/>
              </a:ext>
            </a:extLst>
          </p:cNvPr>
          <p:cNvSpPr/>
          <p:nvPr/>
        </p:nvSpPr>
        <p:spPr>
          <a:xfrm>
            <a:off x="6194601" y="4843463"/>
            <a:ext cx="2549349" cy="199161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EACF8222-8857-FB47-AFEA-D34317C9D061}"/>
              </a:ext>
            </a:extLst>
          </p:cNvPr>
          <p:cNvSpPr/>
          <p:nvPr/>
        </p:nvSpPr>
        <p:spPr>
          <a:xfrm>
            <a:off x="4380607" y="2696446"/>
            <a:ext cx="4754622" cy="21002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n 9">
            <a:extLst>
              <a:ext uri="{FF2B5EF4-FFF2-40B4-BE49-F238E27FC236}">
                <a16:creationId xmlns:a16="http://schemas.microsoft.com/office/drawing/2014/main" id="{E0532534-3228-CD4B-B779-035981053F32}"/>
              </a:ext>
            </a:extLst>
          </p:cNvPr>
          <p:cNvSpPr/>
          <p:nvPr/>
        </p:nvSpPr>
        <p:spPr>
          <a:xfrm>
            <a:off x="3523365" y="-16357"/>
            <a:ext cx="3843338" cy="312181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01F46-CCE1-0E45-93DE-98E37BD099F9}"/>
              </a:ext>
            </a:extLst>
          </p:cNvPr>
          <p:cNvSpPr txBox="1"/>
          <p:nvPr/>
        </p:nvSpPr>
        <p:spPr>
          <a:xfrm>
            <a:off x="6757918" y="5241931"/>
            <a:ext cx="1465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Fun!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2902C-B5B6-664D-AF6A-4700558FBBD9}"/>
              </a:ext>
            </a:extLst>
          </p:cNvPr>
          <p:cNvSpPr txBox="1"/>
          <p:nvPr/>
        </p:nvSpPr>
        <p:spPr>
          <a:xfrm>
            <a:off x="4217565" y="1081300"/>
            <a:ext cx="2540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Events!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BDFE71-1922-491D-A026-90D7BC1E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9441515" y="4572000"/>
            <a:ext cx="2783215" cy="2284414"/>
          </a:xfrm>
          <a:prstGeom prst="rect">
            <a:avLst/>
          </a:prstGeom>
        </p:spPr>
      </p:pic>
      <p:pic>
        <p:nvPicPr>
          <p:cNvPr id="1028" name="Picture 4" descr="Trumpet Vine Root System - Learn About Trumpet Vine Root Depth And Removal">
            <a:extLst>
              <a:ext uri="{FF2B5EF4-FFF2-40B4-BE49-F238E27FC236}">
                <a16:creationId xmlns:a16="http://schemas.microsoft.com/office/drawing/2014/main" id="{8CEA17AB-BCFA-FE48-95E7-0084F2B69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515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1C531-45A9-7841-B086-225DACAFCCC8}"/>
              </a:ext>
            </a:extLst>
          </p:cNvPr>
          <p:cNvSpPr txBox="1"/>
          <p:nvPr/>
        </p:nvSpPr>
        <p:spPr>
          <a:xfrm>
            <a:off x="4828822" y="3300413"/>
            <a:ext cx="38433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Conversations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7B3D5-DDD3-344A-B854-534D2979048D}"/>
              </a:ext>
            </a:extLst>
          </p:cNvPr>
          <p:cNvSpPr txBox="1"/>
          <p:nvPr/>
        </p:nvSpPr>
        <p:spPr>
          <a:xfrm>
            <a:off x="1321594" y="5979929"/>
            <a:ext cx="5385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PLEASE JOIN IN!</a:t>
            </a:r>
          </a:p>
        </p:txBody>
      </p:sp>
      <p:pic>
        <p:nvPicPr>
          <p:cNvPr id="1030" name="Picture 6" descr="30 Rooftop Garden Design Ideas Adding Freshness to Your Urban Home | Carport  designs, Green roof, Roof plants">
            <a:extLst>
              <a:ext uri="{FF2B5EF4-FFF2-40B4-BE49-F238E27FC236}">
                <a16:creationId xmlns:a16="http://schemas.microsoft.com/office/drawing/2014/main" id="{5628026E-B5D4-3347-BC4F-CDB4E2CA4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4887" y="2316487"/>
            <a:ext cx="2819843" cy="244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auty Pergola Cover Design- Pergola Plant Cover Ideas-Aluminum  Shade-Sunshield | Pergola, Aluminum patio awnings, Covered pergola">
            <a:extLst>
              <a:ext uri="{FF2B5EF4-FFF2-40B4-BE49-F238E27FC236}">
                <a16:creationId xmlns:a16="http://schemas.microsoft.com/office/drawing/2014/main" id="{85591760-6AEC-054D-BDCD-25772CD65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15550" y="4201"/>
            <a:ext cx="2109180" cy="23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18,178 Green Building Photos and Premium High Res Pictures - Getty Images">
            <a:extLst>
              <a:ext uri="{FF2B5EF4-FFF2-40B4-BE49-F238E27FC236}">
                <a16:creationId xmlns:a16="http://schemas.microsoft.com/office/drawing/2014/main" id="{FE7B1AA9-FC1E-1B4D-A046-504F8C18A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4259" y="1"/>
            <a:ext cx="1935976" cy="231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404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301DF9-4062-3021-6DB7-197406C01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647" y="3266899"/>
            <a:ext cx="323850" cy="26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7B1B6-55C4-8F2E-E230-6861CD891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133" y="3383454"/>
            <a:ext cx="398364" cy="398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0BD3A7-BA82-5342-A33B-904C23EA8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545" y="1257299"/>
            <a:ext cx="7215187" cy="5343525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2800" dirty="0"/>
              <a:t>Meeting together most months in 2022/23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Current members: Marg Wilson, Susan Kohn, Gabrielle Townsend, Jenny Delahunt, Don Townsend, Di Kilsby </a:t>
            </a:r>
            <a:r>
              <a:rPr lang="en-US" sz="2000" dirty="0"/>
              <a:t>(now absent overseas from 9/22), </a:t>
            </a:r>
            <a:r>
              <a:rPr lang="en-US" sz="2800" dirty="0"/>
              <a:t>Alyson Campbell, Russell Jessop.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Thanks to past member Lainie Cann.</a:t>
            </a:r>
            <a:br>
              <a:rPr lang="en-US" sz="2800" dirty="0"/>
            </a:br>
            <a:br>
              <a:rPr lang="en-US" sz="2800" dirty="0"/>
            </a:b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New members welcome!</a:t>
            </a:r>
            <a:endParaRPr lang="en-US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0AC1BC-8935-B449-BA65-D21FDFE2A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213" y="257176"/>
            <a:ext cx="6429661" cy="885824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Greening Working 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69284B-62A6-BD41-9FB3-4283924667D9}"/>
              </a:ext>
            </a:extLst>
          </p:cNvPr>
          <p:cNvSpPr txBox="1"/>
          <p:nvPr/>
        </p:nvSpPr>
        <p:spPr>
          <a:xfrm>
            <a:off x="2193132" y="5501759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AU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EB32CE-51C1-654C-8BD0-A03C2E442A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714" y="1356710"/>
            <a:ext cx="3247286" cy="43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5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087" y="157163"/>
            <a:ext cx="4129868" cy="1500188"/>
          </a:xfrm>
        </p:spPr>
        <p:txBody>
          <a:bodyPr>
            <a:normAutofit/>
          </a:bodyPr>
          <a:lstStyle/>
          <a:p>
            <a:r>
              <a:rPr lang="en-US" sz="4400" dirty="0"/>
              <a:t>Recycling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3088" y="1670278"/>
            <a:ext cx="2888569" cy="4929187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Regular posters on recycling</a:t>
            </a:r>
          </a:p>
          <a:p>
            <a:endParaRPr lang="en-US" sz="3600" dirty="0"/>
          </a:p>
          <a:p>
            <a:r>
              <a:rPr lang="en-US" sz="3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Please use recycling bins correctly! 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83982-3087-2856-742D-BF7B139D3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1157287"/>
            <a:ext cx="276225" cy="276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225C87-90FB-F80C-7C3D-E53B0A63E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1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5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01" y="1"/>
            <a:ext cx="5115960" cy="1214437"/>
          </a:xfrm>
        </p:spPr>
        <p:txBody>
          <a:bodyPr>
            <a:normAutofit/>
          </a:bodyPr>
          <a:lstStyle/>
          <a:p>
            <a:r>
              <a:rPr lang="en-US" sz="3600" dirty="0"/>
              <a:t>Reducing our food waste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200" y="1400175"/>
            <a:ext cx="4958800" cy="5429863"/>
          </a:xfrm>
        </p:spPr>
        <p:txBody>
          <a:bodyPr>
            <a:normAutofit/>
          </a:bodyPr>
          <a:lstStyle/>
          <a:p>
            <a:r>
              <a:rPr lang="en-AU" sz="2400" dirty="0"/>
              <a:t>We can divert roughly 100-140kg of organic waste per month</a:t>
            </a:r>
          </a:p>
          <a:p>
            <a:r>
              <a:rPr lang="en-US" sz="2400" dirty="0"/>
              <a:t>Waste caddies available on request from Greening Working Group</a:t>
            </a:r>
          </a:p>
          <a:p>
            <a:r>
              <a:rPr lang="en-US" sz="2400" i="1" dirty="0">
                <a:solidFill>
                  <a:srgbClr val="F8CCF5"/>
                </a:solidFill>
              </a:rPr>
              <a:t>Please compost: help reduce our carbon footprint!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E10EE-0188-0F47-976F-ABF36A1247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163" y="0"/>
            <a:ext cx="51435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E965F9-5DF4-CA69-55C3-1A7EB8BC8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07" y="1189038"/>
            <a:ext cx="3429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07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FDE789-030C-72A5-D754-095458CB0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379" y="1181668"/>
            <a:ext cx="342900" cy="30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00" y="557212"/>
            <a:ext cx="3497483" cy="1371601"/>
          </a:xfrm>
        </p:spPr>
        <p:txBody>
          <a:bodyPr>
            <a:normAutofit/>
          </a:bodyPr>
          <a:lstStyle/>
          <a:p>
            <a:r>
              <a:rPr lang="en-US" sz="3600" dirty="0"/>
              <a:t>Facilitating recycling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3A81E2-44F5-1348-92FA-8A1B90E7E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637" y="1100138"/>
            <a:ext cx="6496049" cy="48720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200" y="2257426"/>
            <a:ext cx="3664437" cy="427196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Collection of empty toothpaste and dental floss containers</a:t>
            </a:r>
          </a:p>
          <a:p>
            <a:r>
              <a:rPr lang="en-US" sz="2800" dirty="0"/>
              <a:t>Started January 2022 – very successful!</a:t>
            </a:r>
          </a:p>
          <a:p>
            <a:r>
              <a:rPr lang="en-US" sz="2800" i="1" dirty="0">
                <a:solidFill>
                  <a:schemeClr val="tx2"/>
                </a:solidFill>
              </a:rPr>
              <a:t>Box in lobby last weekend of each month. </a:t>
            </a:r>
          </a:p>
        </p:txBody>
      </p:sp>
    </p:spTree>
    <p:extLst>
      <p:ext uri="{BB962C8B-B14F-4D97-AF65-F5344CB8AC3E}">
        <p14:creationId xmlns:p14="http://schemas.microsoft.com/office/powerpoint/2010/main" val="1058853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D8EF99-210A-4346-FDD6-F598D18A9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288992" y="-620571"/>
            <a:ext cx="3406944" cy="4692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6191E-B6CE-C23F-E466-2B904B617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027" y="3267966"/>
            <a:ext cx="4692198" cy="3612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774BA-017E-A6CF-5B67-9EC5E6D32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81328" y="732345"/>
            <a:ext cx="884406" cy="810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00" y="307182"/>
            <a:ext cx="3497483" cy="115014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Herb garden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200" y="1628775"/>
            <a:ext cx="3664437" cy="5007769"/>
          </a:xfrm>
        </p:spPr>
        <p:txBody>
          <a:bodyPr>
            <a:norm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Replanting working bee Sunday 24th September 2023</a:t>
            </a:r>
          </a:p>
          <a:p>
            <a:pPr algn="ctr"/>
            <a:r>
              <a:rPr lang="en-US" sz="2800" i="1" dirty="0">
                <a:solidFill>
                  <a:schemeClr val="tx2"/>
                </a:solidFill>
              </a:rPr>
              <a:t>Thanks to volunteer residents on the 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9A09C-2F41-EE6B-CA1A-14DEC96E1A26}"/>
              </a:ext>
            </a:extLst>
          </p:cNvPr>
          <p:cNvSpPr txBox="1"/>
          <p:nvPr/>
        </p:nvSpPr>
        <p:spPr>
          <a:xfrm>
            <a:off x="6646365" y="2954159"/>
            <a:ext cx="82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3/4/22</a:t>
            </a: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97BAB-1894-CE61-1D3E-5906E132BECE}"/>
              </a:ext>
            </a:extLst>
          </p:cNvPr>
          <p:cNvSpPr txBox="1"/>
          <p:nvPr/>
        </p:nvSpPr>
        <p:spPr>
          <a:xfrm>
            <a:off x="6736027" y="6487764"/>
            <a:ext cx="1073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24/10/22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1869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2774BA-017E-A6CF-5B67-9EC5E6D32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81328" y="732345"/>
            <a:ext cx="884406" cy="810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00" y="307182"/>
            <a:ext cx="3884743" cy="115014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Indigenous </a:t>
            </a:r>
            <a:r>
              <a:rPr lang="en-US" sz="3600"/>
              <a:t>gardens         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200" y="1628775"/>
            <a:ext cx="3664437" cy="5007769"/>
          </a:xfrm>
        </p:spPr>
        <p:txBody>
          <a:bodyPr>
            <a:normAutofit fontScale="85000" lnSpcReduction="20000"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We continue to propagate and replace plantings in the extreme windy conditions </a:t>
            </a:r>
          </a:p>
          <a:p>
            <a:pPr algn="ctr"/>
            <a:r>
              <a:rPr lang="en-US" sz="2800" dirty="0"/>
              <a:t>We cleaned the ’60s patio paving reducing </a:t>
            </a:r>
            <a:r>
              <a:rPr lang="en-US" sz="2800" dirty="0" err="1"/>
              <a:t>mould</a:t>
            </a:r>
            <a:r>
              <a:rPr lang="en-US" sz="2800" dirty="0"/>
              <a:t>.</a:t>
            </a:r>
          </a:p>
          <a:p>
            <a:pPr algn="ctr"/>
            <a:endParaRPr lang="en-US" sz="2800" i="1" dirty="0">
              <a:solidFill>
                <a:schemeClr val="tx2"/>
              </a:solidFill>
            </a:endParaRPr>
          </a:p>
          <a:p>
            <a:pPr algn="ctr"/>
            <a:r>
              <a:rPr lang="en-US" sz="2800" i="1" dirty="0">
                <a:solidFill>
                  <a:schemeClr val="tx2"/>
                </a:solidFill>
              </a:rPr>
              <a:t>Approx. 50% plantings survival rate!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35799-565E-4882-99C7-7A1D33001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972" y="0"/>
            <a:ext cx="5046003" cy="3779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C66034-B190-A719-32AC-B0AF1A510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971" y="3040203"/>
            <a:ext cx="5046003" cy="381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38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DB5A92-0BE2-9ABC-538C-C0F6FB98945A}"/>
              </a:ext>
            </a:extLst>
          </p:cNvPr>
          <p:cNvSpPr/>
          <p:nvPr/>
        </p:nvSpPr>
        <p:spPr>
          <a:xfrm>
            <a:off x="2188308" y="3297162"/>
            <a:ext cx="359507" cy="291759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CC37A2-8366-6F4C-70C1-57E6538DA833}"/>
              </a:ext>
            </a:extLst>
          </p:cNvPr>
          <p:cNvSpPr/>
          <p:nvPr/>
        </p:nvSpPr>
        <p:spPr>
          <a:xfrm>
            <a:off x="1150638" y="0"/>
            <a:ext cx="11041361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0FD78D0-5037-4D5D-AB3E-576F4A27E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669768"/>
              </p:ext>
            </p:extLst>
          </p:nvPr>
        </p:nvGraphicFramePr>
        <p:xfrm>
          <a:off x="1577702" y="937089"/>
          <a:ext cx="10172318" cy="146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235">
                  <a:extLst>
                    <a:ext uri="{9D8B030D-6E8A-4147-A177-3AD203B41FA5}">
                      <a16:colId xmlns:a16="http://schemas.microsoft.com/office/drawing/2014/main" val="1568245009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3349807970"/>
                    </a:ext>
                  </a:extLst>
                </a:gridCol>
                <a:gridCol w="1019438">
                  <a:extLst>
                    <a:ext uri="{9D8B030D-6E8A-4147-A177-3AD203B41FA5}">
                      <a16:colId xmlns:a16="http://schemas.microsoft.com/office/drawing/2014/main" val="715907769"/>
                    </a:ext>
                  </a:extLst>
                </a:gridCol>
                <a:gridCol w="966694">
                  <a:extLst>
                    <a:ext uri="{9D8B030D-6E8A-4147-A177-3AD203B41FA5}">
                      <a16:colId xmlns:a16="http://schemas.microsoft.com/office/drawing/2014/main" val="3517148756"/>
                    </a:ext>
                  </a:extLst>
                </a:gridCol>
                <a:gridCol w="888010">
                  <a:extLst>
                    <a:ext uri="{9D8B030D-6E8A-4147-A177-3AD203B41FA5}">
                      <a16:colId xmlns:a16="http://schemas.microsoft.com/office/drawing/2014/main" val="3297893199"/>
                    </a:ext>
                  </a:extLst>
                </a:gridCol>
                <a:gridCol w="932973">
                  <a:extLst>
                    <a:ext uri="{9D8B030D-6E8A-4147-A177-3AD203B41FA5}">
                      <a16:colId xmlns:a16="http://schemas.microsoft.com/office/drawing/2014/main" val="3167282071"/>
                    </a:ext>
                  </a:extLst>
                </a:gridCol>
                <a:gridCol w="843047">
                  <a:extLst>
                    <a:ext uri="{9D8B030D-6E8A-4147-A177-3AD203B41FA5}">
                      <a16:colId xmlns:a16="http://schemas.microsoft.com/office/drawing/2014/main" val="59377805"/>
                    </a:ext>
                  </a:extLst>
                </a:gridCol>
                <a:gridCol w="743640">
                  <a:extLst>
                    <a:ext uri="{9D8B030D-6E8A-4147-A177-3AD203B41FA5}">
                      <a16:colId xmlns:a16="http://schemas.microsoft.com/office/drawing/2014/main" val="1633668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333448"/>
                  </a:ext>
                </a:extLst>
              </a:tr>
              <a:tr h="312746">
                <a:tc>
                  <a:txBody>
                    <a:bodyPr/>
                    <a:lstStyle/>
                    <a:p>
                      <a:r>
                        <a:rPr lang="en-AU" dirty="0"/>
                        <a:t>Water Use (KL)*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8971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7581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6732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6473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6447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5140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4894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231186"/>
                  </a:ext>
                </a:extLst>
              </a:tr>
              <a:tr h="312746">
                <a:tc>
                  <a:txBody>
                    <a:bodyPr/>
                    <a:lstStyle/>
                    <a:p>
                      <a:r>
                        <a:rPr lang="en-AU" dirty="0"/>
                        <a:t>Improvement (%) from base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42.7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45.4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239236"/>
                  </a:ext>
                </a:extLst>
              </a:tr>
              <a:tr h="312746">
                <a:tc>
                  <a:txBody>
                    <a:bodyPr/>
                    <a:lstStyle/>
                    <a:p>
                      <a:r>
                        <a:rPr lang="en-AU" dirty="0"/>
                        <a:t>Improvement (%) year on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051045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A25700-1641-4555-8397-38F3599EADD2}"/>
              </a:ext>
            </a:extLst>
          </p:cNvPr>
          <p:cNvCxnSpPr>
            <a:cxnSpLocks/>
          </p:cNvCxnSpPr>
          <p:nvPr/>
        </p:nvCxnSpPr>
        <p:spPr>
          <a:xfrm flipH="1">
            <a:off x="2563447" y="3352800"/>
            <a:ext cx="39076" cy="2695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0DDB85-A3E0-493B-8B2E-686D0EA2B099}"/>
              </a:ext>
            </a:extLst>
          </p:cNvPr>
          <p:cNvCxnSpPr>
            <a:cxnSpLocks/>
          </p:cNvCxnSpPr>
          <p:nvPr/>
        </p:nvCxnSpPr>
        <p:spPr>
          <a:xfrm flipH="1">
            <a:off x="2547815" y="6047845"/>
            <a:ext cx="8671567" cy="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9DDD4-4279-4852-8CE0-0132CB368FA2}"/>
              </a:ext>
            </a:extLst>
          </p:cNvPr>
          <p:cNvSpPr txBox="1"/>
          <p:nvPr/>
        </p:nvSpPr>
        <p:spPr>
          <a:xfrm>
            <a:off x="1774093" y="3169918"/>
            <a:ext cx="828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9000</a:t>
            </a:r>
          </a:p>
          <a:p>
            <a:endParaRPr lang="en-AU" dirty="0"/>
          </a:p>
          <a:p>
            <a:r>
              <a:rPr lang="en-AU" dirty="0"/>
              <a:t>8000</a:t>
            </a:r>
          </a:p>
          <a:p>
            <a:endParaRPr lang="en-AU" dirty="0"/>
          </a:p>
          <a:p>
            <a:r>
              <a:rPr lang="en-AU" dirty="0"/>
              <a:t>7000</a:t>
            </a:r>
          </a:p>
          <a:p>
            <a:endParaRPr lang="en-AU" dirty="0"/>
          </a:p>
          <a:p>
            <a:r>
              <a:rPr lang="en-AU" dirty="0"/>
              <a:t>6000</a:t>
            </a:r>
          </a:p>
          <a:p>
            <a:endParaRPr lang="en-AU" dirty="0"/>
          </a:p>
          <a:p>
            <a:r>
              <a:rPr lang="en-AU" dirty="0"/>
              <a:t>5000</a:t>
            </a:r>
          </a:p>
          <a:p>
            <a:endParaRPr lang="en-AU" dirty="0"/>
          </a:p>
          <a:p>
            <a:r>
              <a:rPr lang="en-AU" dirty="0"/>
              <a:t>4000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645812-E9B5-4477-A6C8-B18215CC823C}"/>
              </a:ext>
            </a:extLst>
          </p:cNvPr>
          <p:cNvSpPr txBox="1"/>
          <p:nvPr/>
        </p:nvSpPr>
        <p:spPr>
          <a:xfrm>
            <a:off x="2602522" y="6093681"/>
            <a:ext cx="958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     2016            2017            2018               2019              2020           2021         2022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6DFFAB-1B46-4B30-9414-649AED8D0BA0}"/>
              </a:ext>
            </a:extLst>
          </p:cNvPr>
          <p:cNvSpPr/>
          <p:nvPr/>
        </p:nvSpPr>
        <p:spPr>
          <a:xfrm>
            <a:off x="2930769" y="3428999"/>
            <a:ext cx="640862" cy="2618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6DCD0E-F318-4C3C-8E1C-1EE8EF719AB1}"/>
              </a:ext>
            </a:extLst>
          </p:cNvPr>
          <p:cNvSpPr/>
          <p:nvPr/>
        </p:nvSpPr>
        <p:spPr>
          <a:xfrm>
            <a:off x="4220307" y="4121573"/>
            <a:ext cx="640862" cy="1940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05CFBF-3E96-4D65-B848-D2DF3306A799}"/>
              </a:ext>
            </a:extLst>
          </p:cNvPr>
          <p:cNvSpPr/>
          <p:nvPr/>
        </p:nvSpPr>
        <p:spPr>
          <a:xfrm>
            <a:off x="5517662" y="4586588"/>
            <a:ext cx="640862" cy="1475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78447A-C3C5-411C-B222-324E3364E855}"/>
              </a:ext>
            </a:extLst>
          </p:cNvPr>
          <p:cNvSpPr/>
          <p:nvPr/>
        </p:nvSpPr>
        <p:spPr>
          <a:xfrm>
            <a:off x="6951786" y="4681413"/>
            <a:ext cx="640862" cy="1380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367326-9596-4AAA-A956-6CBCCF4E2633}"/>
              </a:ext>
            </a:extLst>
          </p:cNvPr>
          <p:cNvSpPr/>
          <p:nvPr/>
        </p:nvSpPr>
        <p:spPr>
          <a:xfrm>
            <a:off x="8299940" y="4753830"/>
            <a:ext cx="640862" cy="1294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C8F7F28-0DFB-41FB-ACDC-21DB723F9680}"/>
              </a:ext>
            </a:extLst>
          </p:cNvPr>
          <p:cNvSpPr/>
          <p:nvPr/>
        </p:nvSpPr>
        <p:spPr>
          <a:xfrm>
            <a:off x="9487877" y="5327099"/>
            <a:ext cx="640862" cy="706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CC07B37-4AC8-45A2-9EF2-6748AFB4B6A1}"/>
              </a:ext>
            </a:extLst>
          </p:cNvPr>
          <p:cNvCxnSpPr>
            <a:cxnSpLocks/>
          </p:cNvCxnSpPr>
          <p:nvPr/>
        </p:nvCxnSpPr>
        <p:spPr>
          <a:xfrm>
            <a:off x="3110522" y="3513925"/>
            <a:ext cx="8124492" cy="197210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2919334-4DF6-4F12-B24E-228CB0E0CDC6}"/>
              </a:ext>
            </a:extLst>
          </p:cNvPr>
          <p:cNvSpPr txBox="1"/>
          <p:nvPr/>
        </p:nvSpPr>
        <p:spPr>
          <a:xfrm rot="16200000">
            <a:off x="507381" y="4474577"/>
            <a:ext cx="214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Building use (KL)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F63466-ED91-4388-8C49-4D8EF020610E}"/>
              </a:ext>
            </a:extLst>
          </p:cNvPr>
          <p:cNvSpPr txBox="1"/>
          <p:nvPr/>
        </p:nvSpPr>
        <p:spPr>
          <a:xfrm>
            <a:off x="6224957" y="6392243"/>
            <a:ext cx="104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Year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C00969-F59C-4151-9F2C-26C96B27DCC4}"/>
              </a:ext>
            </a:extLst>
          </p:cNvPr>
          <p:cNvSpPr txBox="1"/>
          <p:nvPr/>
        </p:nvSpPr>
        <p:spPr>
          <a:xfrm>
            <a:off x="1431105" y="142915"/>
            <a:ext cx="11041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Edgewater Towers – Water Consumption 2022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0C7A6E0-0DD3-4727-8248-D925D6DEB9A1}"/>
              </a:ext>
            </a:extLst>
          </p:cNvPr>
          <p:cNvSpPr txBox="1"/>
          <p:nvPr/>
        </p:nvSpPr>
        <p:spPr>
          <a:xfrm>
            <a:off x="1431105" y="2504151"/>
            <a:ext cx="6649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*Southeast water billing unit 3A*101units = building total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6230A9-2034-D61F-1C7A-966958E57D29}"/>
              </a:ext>
            </a:extLst>
          </p:cNvPr>
          <p:cNvSpPr/>
          <p:nvPr/>
        </p:nvSpPr>
        <p:spPr>
          <a:xfrm>
            <a:off x="10594152" y="5537770"/>
            <a:ext cx="640862" cy="519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9E1717-6B9F-754B-9B91-0AB112335BB6}"/>
              </a:ext>
            </a:extLst>
          </p:cNvPr>
          <p:cNvSpPr txBox="1"/>
          <p:nvPr/>
        </p:nvSpPr>
        <p:spPr>
          <a:xfrm>
            <a:off x="4823256" y="3048180"/>
            <a:ext cx="730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Downward trend in water use </a:t>
            </a:r>
            <a:endParaRPr lang="en-AU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1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0C493C-2DC1-2AE0-1375-ECC8713CB9C6}"/>
              </a:ext>
            </a:extLst>
          </p:cNvPr>
          <p:cNvSpPr/>
          <p:nvPr/>
        </p:nvSpPr>
        <p:spPr>
          <a:xfrm>
            <a:off x="2195112" y="3262662"/>
            <a:ext cx="345571" cy="460519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E0CADE-B0C5-FAEC-C66A-67D76CDAF41F}"/>
              </a:ext>
            </a:extLst>
          </p:cNvPr>
          <p:cNvSpPr/>
          <p:nvPr/>
        </p:nvSpPr>
        <p:spPr>
          <a:xfrm>
            <a:off x="1070702" y="12673"/>
            <a:ext cx="11121297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0FD78D0-5037-4D5D-AB3E-576F4A27E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727512"/>
              </p:ext>
            </p:extLst>
          </p:nvPr>
        </p:nvGraphicFramePr>
        <p:xfrm>
          <a:off x="1265644" y="817677"/>
          <a:ext cx="10134675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760">
                  <a:extLst>
                    <a:ext uri="{9D8B030D-6E8A-4147-A177-3AD203B41FA5}">
                      <a16:colId xmlns:a16="http://schemas.microsoft.com/office/drawing/2014/main" val="1568245009"/>
                    </a:ext>
                  </a:extLst>
                </a:gridCol>
                <a:gridCol w="1232366">
                  <a:extLst>
                    <a:ext uri="{9D8B030D-6E8A-4147-A177-3AD203B41FA5}">
                      <a16:colId xmlns:a16="http://schemas.microsoft.com/office/drawing/2014/main" val="1165813758"/>
                    </a:ext>
                  </a:extLst>
                </a:gridCol>
                <a:gridCol w="1274580">
                  <a:extLst>
                    <a:ext uri="{9D8B030D-6E8A-4147-A177-3AD203B41FA5}">
                      <a16:colId xmlns:a16="http://schemas.microsoft.com/office/drawing/2014/main" val="3349807970"/>
                    </a:ext>
                  </a:extLst>
                </a:gridCol>
                <a:gridCol w="1301990">
                  <a:extLst>
                    <a:ext uri="{9D8B030D-6E8A-4147-A177-3AD203B41FA5}">
                      <a16:colId xmlns:a16="http://schemas.microsoft.com/office/drawing/2014/main" val="715907769"/>
                    </a:ext>
                  </a:extLst>
                </a:gridCol>
                <a:gridCol w="1370515">
                  <a:extLst>
                    <a:ext uri="{9D8B030D-6E8A-4147-A177-3AD203B41FA5}">
                      <a16:colId xmlns:a16="http://schemas.microsoft.com/office/drawing/2014/main" val="3517148756"/>
                    </a:ext>
                  </a:extLst>
                </a:gridCol>
                <a:gridCol w="1233464">
                  <a:extLst>
                    <a:ext uri="{9D8B030D-6E8A-4147-A177-3AD203B41FA5}">
                      <a16:colId xmlns:a16="http://schemas.microsoft.com/office/drawing/2014/main" val="1873363446"/>
                    </a:ext>
                  </a:extLst>
                </a:gridCol>
              </a:tblGrid>
              <a:tr h="318542">
                <a:tc>
                  <a:txBody>
                    <a:bodyPr/>
                    <a:lstStyle/>
                    <a:p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333448"/>
                  </a:ext>
                </a:extLst>
              </a:tr>
              <a:tr h="328844">
                <a:tc>
                  <a:txBody>
                    <a:bodyPr/>
                    <a:lstStyle/>
                    <a:p>
                      <a:r>
                        <a:rPr lang="en-AU" dirty="0"/>
                        <a:t>Elec Use (kWh)*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78,736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r>
                        <a:rPr lang="en-AU" dirty="0"/>
                        <a:t>4,575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r>
                        <a:rPr lang="en-AU" dirty="0"/>
                        <a:t>5,887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r>
                        <a:rPr lang="en-AU" dirty="0"/>
                        <a:t>3,323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80,726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231186"/>
                  </a:ext>
                </a:extLst>
              </a:tr>
              <a:tr h="314037">
                <a:tc>
                  <a:txBody>
                    <a:bodyPr/>
                    <a:lstStyle/>
                    <a:p>
                      <a:r>
                        <a:rPr lang="en-AU" dirty="0"/>
                        <a:t>Improvement (%) from base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5%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FF0000"/>
                          </a:solidFill>
                        </a:rPr>
                        <a:t>(9%)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AU" dirty="0">
                          <a:solidFill>
                            <a:srgbClr val="FF0000"/>
                          </a:solidFill>
                        </a:rPr>
                        <a:t>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AU" dirty="0">
                          <a:solidFill>
                            <a:srgbClr val="FF0000"/>
                          </a:solidFill>
                        </a:rPr>
                        <a:t>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239236"/>
                  </a:ext>
                </a:extLst>
              </a:tr>
              <a:tr h="549565">
                <a:tc>
                  <a:txBody>
                    <a:bodyPr/>
                    <a:lstStyle/>
                    <a:p>
                      <a:r>
                        <a:rPr lang="en-AU" dirty="0"/>
                        <a:t>Improvement (%) year on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FF0000"/>
                          </a:solidFill>
                        </a:rPr>
                        <a:t>(15%)</a:t>
                      </a:r>
                    </a:p>
                    <a:p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051045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A25700-1641-4555-8397-38F3599EADD2}"/>
              </a:ext>
            </a:extLst>
          </p:cNvPr>
          <p:cNvCxnSpPr>
            <a:cxnSpLocks/>
          </p:cNvCxnSpPr>
          <p:nvPr/>
        </p:nvCxnSpPr>
        <p:spPr>
          <a:xfrm flipH="1">
            <a:off x="2547815" y="3352800"/>
            <a:ext cx="54708" cy="223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0DDB85-A3E0-493B-8B2E-686D0EA2B099}"/>
              </a:ext>
            </a:extLst>
          </p:cNvPr>
          <p:cNvCxnSpPr>
            <a:cxnSpLocks/>
          </p:cNvCxnSpPr>
          <p:nvPr/>
        </p:nvCxnSpPr>
        <p:spPr>
          <a:xfrm flipH="1">
            <a:off x="2547815" y="5561338"/>
            <a:ext cx="6343266" cy="57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9DDD4-4279-4852-8CE0-0132CB368FA2}"/>
              </a:ext>
            </a:extLst>
          </p:cNvPr>
          <p:cNvSpPr txBox="1"/>
          <p:nvPr/>
        </p:nvSpPr>
        <p:spPr>
          <a:xfrm>
            <a:off x="1633360" y="3178344"/>
            <a:ext cx="10472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90,000</a:t>
            </a:r>
          </a:p>
          <a:p>
            <a:endParaRPr lang="en-AU" dirty="0"/>
          </a:p>
          <a:p>
            <a:r>
              <a:rPr lang="en-AU" dirty="0"/>
              <a:t>85,000</a:t>
            </a:r>
          </a:p>
          <a:p>
            <a:endParaRPr lang="en-AU" dirty="0"/>
          </a:p>
          <a:p>
            <a:r>
              <a:rPr lang="en-AU" dirty="0"/>
              <a:t>80,000</a:t>
            </a:r>
          </a:p>
          <a:p>
            <a:endParaRPr lang="en-AU" dirty="0"/>
          </a:p>
          <a:p>
            <a:r>
              <a:rPr lang="en-AU" dirty="0"/>
              <a:t>75,000</a:t>
            </a:r>
          </a:p>
          <a:p>
            <a:endParaRPr lang="en-AU" dirty="0"/>
          </a:p>
          <a:p>
            <a:r>
              <a:rPr lang="en-AU" dirty="0"/>
              <a:t>70,000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6DFFAB-1B46-4B30-9414-649AED8D0BA0}"/>
              </a:ext>
            </a:extLst>
          </p:cNvPr>
          <p:cNvSpPr/>
          <p:nvPr/>
        </p:nvSpPr>
        <p:spPr>
          <a:xfrm>
            <a:off x="4167813" y="5076229"/>
            <a:ext cx="640862" cy="543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645812-E9B5-4477-A6C8-B18215CC823C}"/>
              </a:ext>
            </a:extLst>
          </p:cNvPr>
          <p:cNvSpPr txBox="1"/>
          <p:nvPr/>
        </p:nvSpPr>
        <p:spPr>
          <a:xfrm>
            <a:off x="2547815" y="5755241"/>
            <a:ext cx="8292126" cy="383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       2018                2019               2020                2021               2022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6DCD0E-F318-4C3C-8E1C-1EE8EF719AB1}"/>
              </a:ext>
            </a:extLst>
          </p:cNvPr>
          <p:cNvSpPr/>
          <p:nvPr/>
        </p:nvSpPr>
        <p:spPr>
          <a:xfrm>
            <a:off x="5400432" y="3774828"/>
            <a:ext cx="640862" cy="1813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05CFBF-3E96-4D65-B848-D2DF3306A799}"/>
              </a:ext>
            </a:extLst>
          </p:cNvPr>
          <p:cNvSpPr/>
          <p:nvPr/>
        </p:nvSpPr>
        <p:spPr>
          <a:xfrm>
            <a:off x="6722667" y="4098925"/>
            <a:ext cx="640862" cy="1484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919334-4DF6-4F12-B24E-228CB0E0CDC6}"/>
              </a:ext>
            </a:extLst>
          </p:cNvPr>
          <p:cNvSpPr txBox="1"/>
          <p:nvPr/>
        </p:nvSpPr>
        <p:spPr>
          <a:xfrm rot="16200000">
            <a:off x="327634" y="4248256"/>
            <a:ext cx="234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Building use (kWh)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F63466-ED91-4388-8C49-4D8EF020610E}"/>
              </a:ext>
            </a:extLst>
          </p:cNvPr>
          <p:cNvSpPr txBox="1"/>
          <p:nvPr/>
        </p:nvSpPr>
        <p:spPr>
          <a:xfrm>
            <a:off x="4756384" y="6063890"/>
            <a:ext cx="104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Year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C00969-F59C-4151-9F2C-26C96B27DCC4}"/>
              </a:ext>
            </a:extLst>
          </p:cNvPr>
          <p:cNvSpPr txBox="1"/>
          <p:nvPr/>
        </p:nvSpPr>
        <p:spPr>
          <a:xfrm>
            <a:off x="1163377" y="103855"/>
            <a:ext cx="1065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Edgewater Towers – Electricity Consumption 2022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0C7A6E0-0DD3-4727-8248-D925D6DEB9A1}"/>
              </a:ext>
            </a:extLst>
          </p:cNvPr>
          <p:cNvSpPr txBox="1"/>
          <p:nvPr/>
        </p:nvSpPr>
        <p:spPr>
          <a:xfrm>
            <a:off x="1070703" y="6475995"/>
            <a:ext cx="1112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*Common areas energy (lighting, WC ventilation fans, lifts, laundries, BBQs &amp; cleaner’s water heater)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1E77B8-A29F-4227-C188-94DD1C4D238E}"/>
              </a:ext>
            </a:extLst>
          </p:cNvPr>
          <p:cNvCxnSpPr>
            <a:cxnSpLocks/>
          </p:cNvCxnSpPr>
          <p:nvPr/>
        </p:nvCxnSpPr>
        <p:spPr>
          <a:xfrm>
            <a:off x="3554698" y="4369499"/>
            <a:ext cx="1091548" cy="33306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5F150E-C1E3-44CA-68FC-4124C5CB5A66}"/>
              </a:ext>
            </a:extLst>
          </p:cNvPr>
          <p:cNvSpPr/>
          <p:nvPr/>
        </p:nvSpPr>
        <p:spPr>
          <a:xfrm>
            <a:off x="2899510" y="4802971"/>
            <a:ext cx="640862" cy="821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BA97D2-EEBA-E2BE-DD03-5A073D13B730}"/>
              </a:ext>
            </a:extLst>
          </p:cNvPr>
          <p:cNvSpPr/>
          <p:nvPr/>
        </p:nvSpPr>
        <p:spPr>
          <a:xfrm>
            <a:off x="8044902" y="4469169"/>
            <a:ext cx="640862" cy="1100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915E4B7-1C99-03C4-90DD-690E3EF52CFF}"/>
              </a:ext>
            </a:extLst>
          </p:cNvPr>
          <p:cNvCxnSpPr>
            <a:cxnSpLocks/>
          </p:cNvCxnSpPr>
          <p:nvPr/>
        </p:nvCxnSpPr>
        <p:spPr>
          <a:xfrm>
            <a:off x="6332982" y="3563485"/>
            <a:ext cx="2266411" cy="7519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B8901A3-9AA3-DE35-6CFB-0FD103802F24}"/>
              </a:ext>
            </a:extLst>
          </p:cNvPr>
          <p:cNvSpPr txBox="1"/>
          <p:nvPr/>
        </p:nvSpPr>
        <p:spPr>
          <a:xfrm>
            <a:off x="3087215" y="2606165"/>
            <a:ext cx="9277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Based on 0.96 emission factor 2021-22 is Approx. 78 </a:t>
            </a:r>
            <a:r>
              <a:rPr lang="en-US" sz="2400" dirty="0" err="1"/>
              <a:t>Tonnes</a:t>
            </a:r>
            <a:r>
              <a:rPr lang="en-US" sz="2400" dirty="0"/>
              <a:t> carbon dioxide equivalent. </a:t>
            </a:r>
            <a:r>
              <a:rPr lang="en-US" sz="2400" b="1" dirty="0">
                <a:solidFill>
                  <a:srgbClr val="00B050"/>
                </a:solidFill>
              </a:rPr>
              <a:t>Reduction of 4Tonnes on 2020-21</a:t>
            </a:r>
            <a:r>
              <a:rPr lang="en-US" sz="2400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81345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{313E6D92-FE2E-C94B-91DF-3AF89004C114}tf16401378</Template>
  <TotalTime>3435</TotalTime>
  <Words>514</Words>
  <Application>Microsoft Office PowerPoint</Application>
  <PresentationFormat>Widescreen</PresentationFormat>
  <Paragraphs>141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MS Shell Dlg 2</vt:lpstr>
      <vt:lpstr>Wingdings</vt:lpstr>
      <vt:lpstr>Wingdings 3</vt:lpstr>
      <vt:lpstr>Madison</vt:lpstr>
      <vt:lpstr>Edgewater Towers Greening Working Group</vt:lpstr>
      <vt:lpstr>Meeting together most months in 2022/23  Current members: Marg Wilson, Susan Kohn, Gabrielle Townsend, Jenny Delahunt, Don Townsend, Di Kilsby (now absent overseas from 9/22), Alyson Campbell, Russell Jessop.   Thanks to past member Lainie Cann.  New members welcome!</vt:lpstr>
      <vt:lpstr>Recycling information</vt:lpstr>
      <vt:lpstr>Reducing our food waste</vt:lpstr>
      <vt:lpstr>Facilitating recycling</vt:lpstr>
      <vt:lpstr>Herb garden</vt:lpstr>
      <vt:lpstr>Indigenous gardens         </vt:lpstr>
      <vt:lpstr>PowerPoint Presentation</vt:lpstr>
      <vt:lpstr>PowerPoint Presentation</vt:lpstr>
      <vt:lpstr>Trees</vt:lpstr>
      <vt:lpstr>Nature Strip</vt:lpstr>
      <vt:lpstr>PowerPoint Presentation</vt:lpstr>
      <vt:lpstr>FUTURE VISION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Edgewater Towers Greening Working Group</dc:title>
  <dc:creator>Microsoft Office User</dc:creator>
  <cp:lastModifiedBy>Russell Jessop</cp:lastModifiedBy>
  <cp:revision>76</cp:revision>
  <cp:lastPrinted>2022-10-23T09:03:01Z</cp:lastPrinted>
  <dcterms:created xsi:type="dcterms:W3CDTF">2022-02-22T04:43:05Z</dcterms:created>
  <dcterms:modified xsi:type="dcterms:W3CDTF">2023-09-25T06:18:07Z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2fa3fd3-029b-403d-91b4-1dc930cb0e60_Enabled">
    <vt:lpwstr>true</vt:lpwstr>
  </property>
  <property fmtid="{D5CDD505-2E9C-101B-9397-08002B2CF9AE}" pid="3" name="MSIP_Label_82fa3fd3-029b-403d-91b4-1dc930cb0e60_SetDate">
    <vt:lpwstr>2022-10-11T00:21:59Z</vt:lpwstr>
  </property>
  <property fmtid="{D5CDD505-2E9C-101B-9397-08002B2CF9AE}" pid="4" name="MSIP_Label_82fa3fd3-029b-403d-91b4-1dc930cb0e60_Method">
    <vt:lpwstr>Standard</vt:lpwstr>
  </property>
  <property fmtid="{D5CDD505-2E9C-101B-9397-08002B2CF9AE}" pid="5" name="MSIP_Label_82fa3fd3-029b-403d-91b4-1dc930cb0e60_Name">
    <vt:lpwstr>82fa3fd3-029b-403d-91b4-1dc930cb0e60</vt:lpwstr>
  </property>
  <property fmtid="{D5CDD505-2E9C-101B-9397-08002B2CF9AE}" pid="6" name="MSIP_Label_82fa3fd3-029b-403d-91b4-1dc930cb0e60_SiteId">
    <vt:lpwstr>4ae48b41-0137-4599-8661-fc641fe77bea</vt:lpwstr>
  </property>
  <property fmtid="{D5CDD505-2E9C-101B-9397-08002B2CF9AE}" pid="7" name="MSIP_Label_82fa3fd3-029b-403d-91b4-1dc930cb0e60_ActionId">
    <vt:lpwstr>8759a4e3-c3f9-4a3c-80b6-6a9dfc32c38b</vt:lpwstr>
  </property>
  <property fmtid="{D5CDD505-2E9C-101B-9397-08002B2CF9AE}" pid="8" name="MSIP_Label_82fa3fd3-029b-403d-91b4-1dc930cb0e60_ContentBits">
    <vt:lpwstr>0</vt:lpwstr>
  </property>
</Properties>
</file>